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88825" cy="6858000"/>
  <p:notesSz cx="6858000" cy="9144000"/>
  <p:embeddedFontLst>
    <p:embeddedFont>
      <p:font typeface="Calibri" panose="020F050202020403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56">
          <p15:clr>
            <a:srgbClr val="A4A3A4"/>
          </p15:clr>
        </p15:guide>
        <p15:guide id="2" pos="5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B2C16E-D651-4D3E-8EE8-6A44C791363E}">
  <a:tblStyle styleId="{ABB2C16E-D651-4D3E-8EE8-6A44C79136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56" y="114"/>
      </p:cViewPr>
      <p:guideLst>
        <p:guide orient="horz" pos="4156"/>
        <p:guide pos="5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1a4a34385_0_237:notes"/>
          <p:cNvSpPr>
            <a:spLocks noGrp="1" noRot="1" noChangeAspect="1"/>
          </p:cNvSpPr>
          <p:nvPr>
            <p:ph type="sldImg" idx="2"/>
          </p:nvPr>
        </p:nvSpPr>
        <p:spPr>
          <a:xfrm>
            <a:off x="382094"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1a4a34385_0_2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f4ec9a86a_0_8: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f4ec9a86a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 a part of the effort to improve the customers’ support experience, we are mapping the system and adding new options for self-management and troubleshooting for customers, as well as automation and tools for support to shorten support cycles.</a:t>
            </a:r>
            <a:endParaRPr/>
          </a:p>
        </p:txBody>
      </p:sp>
      <p:sp>
        <p:nvSpPr>
          <p:cNvPr id="285" name="Google Shape;285;g7f4ec9a86a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f4ec9a86a_0_16: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f4ec9a86a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1000"/>
              </a:spcAft>
              <a:buClr>
                <a:schemeClr val="dk1"/>
              </a:buClr>
              <a:buSzPts val="1100"/>
              <a:buFont typeface="Arial"/>
              <a:buNone/>
            </a:pPr>
            <a:r>
              <a:rPr lang="en-US">
                <a:solidFill>
                  <a:srgbClr val="000000"/>
                </a:solidFill>
                <a:latin typeface="Tahoma"/>
                <a:ea typeface="Tahoma"/>
                <a:cs typeface="Tahoma"/>
                <a:sym typeface="Tahoma"/>
              </a:rPr>
              <a:t>As Imperva continues to grow, the number of customers increases every month, as well as the traffic that flows through our cloud. We are committed to providing best quality service, and we are investing continuously throughout the year to make sure our systems are scalable and robust enough to meet the growing needs. </a:t>
            </a:r>
            <a:endParaRPr sz="1400">
              <a:solidFill>
                <a:schemeClr val="accent1"/>
              </a:solidFill>
              <a:latin typeface="Tahoma"/>
              <a:ea typeface="Tahoma"/>
              <a:cs typeface="Tahoma"/>
              <a:sym typeface="Tahoma"/>
            </a:endParaRPr>
          </a:p>
        </p:txBody>
      </p:sp>
      <p:sp>
        <p:nvSpPr>
          <p:cNvPr id="296" name="Google Shape;296;g7f4ec9a86a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f4ec9a86a_0_24: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f4ec9a86a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0000"/>
                </a:solidFill>
                <a:latin typeface="Tahoma"/>
                <a:ea typeface="Tahoma"/>
                <a:cs typeface="Tahoma"/>
                <a:sym typeface="Tahoma"/>
              </a:rPr>
              <a:t>Following the acquisition of Distring Networks last year, we are now integrating Distil will Cloud WAF, to allow customers to enjoy the advanced technology of the Advanced Bot Protection service</a:t>
            </a:r>
            <a:endParaRPr>
              <a:solidFill>
                <a:srgbClr val="000000"/>
              </a:solidFill>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endParaRPr sz="1600">
              <a:solidFill>
                <a:schemeClr val="accent2"/>
              </a:solidFill>
              <a:latin typeface="Tahoma"/>
              <a:ea typeface="Tahoma"/>
              <a:cs typeface="Tahoma"/>
              <a:sym typeface="Tahoma"/>
            </a:endParaRPr>
          </a:p>
        </p:txBody>
      </p:sp>
      <p:sp>
        <p:nvSpPr>
          <p:cNvPr id="306" name="Google Shape;306;g7f4ec9a86a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f4ec9a86a_0_32: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7f4ec9a86a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0000"/>
                </a:solidFill>
                <a:latin typeface="Tahoma"/>
                <a:ea typeface="Tahoma"/>
                <a:cs typeface="Tahoma"/>
                <a:sym typeface="Tahoma"/>
              </a:rPr>
              <a:t>Cloud WAF supports the HTTP/2 protocol from the end-user to WAF, and the traffic from WAF to the origin server is downgraded to HTTP/1.1 or 1.0.</a:t>
            </a:r>
            <a:endParaRPr>
              <a:solidFill>
                <a:srgbClr val="000000"/>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a:solidFill>
                  <a:srgbClr val="000000"/>
                </a:solidFill>
                <a:latin typeface="Tahoma"/>
                <a:ea typeface="Tahoma"/>
                <a:cs typeface="Tahoma"/>
                <a:sym typeface="Tahoma"/>
              </a:rPr>
              <a:t>We are expanding our support to allow using HTTP/2 </a:t>
            </a:r>
            <a:r>
              <a:rPr lang="en-US">
                <a:latin typeface="Tahoma"/>
                <a:ea typeface="Tahoma"/>
                <a:cs typeface="Tahoma"/>
                <a:sym typeface="Tahoma"/>
              </a:rPr>
              <a:t>end-to-end, all the way from the end-user, through WAF, to the origin server. We are also adding support for gRPC over HTTP/2.</a:t>
            </a:r>
            <a:endParaRPr>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a:latin typeface="Tahoma"/>
                <a:ea typeface="Tahoma"/>
                <a:cs typeface="Tahoma"/>
                <a:sym typeface="Tahoma"/>
              </a:rPr>
              <a:t>This will allow customers to enjoy the performance enhancements of HTTP/2 and remain protected when using gRPC and Protobuf in their applications.</a:t>
            </a:r>
            <a:endParaRPr>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endParaRPr sz="1400">
              <a:solidFill>
                <a:schemeClr val="accent1"/>
              </a:solidFill>
              <a:latin typeface="Tahoma"/>
              <a:ea typeface="Tahoma"/>
              <a:cs typeface="Tahoma"/>
              <a:sym typeface="Tahoma"/>
            </a:endParaRPr>
          </a:p>
        </p:txBody>
      </p:sp>
      <p:sp>
        <p:nvSpPr>
          <p:cNvPr id="316" name="Google Shape;316;g7f4ec9a86a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7f4ec9a86a_0_129:notes"/>
          <p:cNvSpPr>
            <a:spLocks noGrp="1" noRot="1" noChangeAspect="1"/>
          </p:cNvSpPr>
          <p:nvPr>
            <p:ph type="sldImg" idx="2"/>
          </p:nvPr>
        </p:nvSpPr>
        <p:spPr>
          <a:xfrm>
            <a:off x="382094"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7f4ec9a86a_0_1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0000"/>
                </a:solidFill>
                <a:latin typeface="Tahoma"/>
                <a:ea typeface="Tahoma"/>
                <a:cs typeface="Tahoma"/>
                <a:sym typeface="Tahoma"/>
              </a:rPr>
              <a:t>When a customer uploads a custom SSL certificate to Cloud WAF, the certificate is encrypted and stored securely on the local file system. Highly regulated customers, however, such as banks and financial organization, require more control and better security for their SSL certificates.</a:t>
            </a:r>
            <a:endParaRPr>
              <a:solidFill>
                <a:srgbClr val="000000"/>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a:solidFill>
                  <a:srgbClr val="000000"/>
                </a:solidFill>
                <a:latin typeface="Tahoma"/>
                <a:ea typeface="Tahoma"/>
                <a:cs typeface="Tahoma"/>
                <a:sym typeface="Tahoma"/>
              </a:rPr>
              <a:t>To allow better security and control, we are going to allow customer to store their certificates in their HSMs. We will integrate with on-prem HSMs through the NetHSM protocol, and also with Public Clouds’ HSM-as-a-service. The The HSMs will be controlled solely by the customers, which will allow them to maintain full control of their SSL Certificates.</a:t>
            </a:r>
            <a:endParaRPr>
              <a:solidFill>
                <a:srgbClr val="000000"/>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endParaRPr sz="1600">
              <a:solidFill>
                <a:schemeClr val="accent2"/>
              </a:solidFill>
              <a:latin typeface="Tahoma"/>
              <a:ea typeface="Tahoma"/>
              <a:cs typeface="Tahoma"/>
              <a:sym typeface="Tahoma"/>
            </a:endParaRPr>
          </a:p>
          <a:p>
            <a:pPr marL="0" lvl="0" indent="0" algn="l" rtl="0">
              <a:spcBef>
                <a:spcPts val="10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f4ec9a86a_0_48: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f4ec9a86a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0000"/>
                </a:solidFill>
                <a:latin typeface="Tahoma"/>
                <a:ea typeface="Tahoma"/>
                <a:cs typeface="Tahoma"/>
                <a:sym typeface="Tahoma"/>
              </a:rPr>
              <a:t>As a part of Cloud WAF, Imperva offers L7 DDoS protection. This service uses a threshold to determine when it starts analysing traffic for suspected DDoS attacks. Many customers, however, are not familiar with their system performance in peacetime and therefore set the threshold to sub-optimal value.</a:t>
            </a:r>
            <a:endParaRPr>
              <a:solidFill>
                <a:srgbClr val="000000"/>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a:solidFill>
                  <a:srgbClr val="000000"/>
                </a:solidFill>
                <a:latin typeface="Tahoma"/>
                <a:ea typeface="Tahoma"/>
                <a:cs typeface="Tahoma"/>
                <a:sym typeface="Tahoma"/>
              </a:rPr>
              <a:t>The new Adaptive DDoS Policy will use an automatic adaptive learning model, which will continuously analyze traffic patterns and and adjust the L7 DDoS threshold automatically. Customers will no longer need to set the threshold by RPS, but they will be able to inform the system when irregular traffic volumes are expected, e.g. before a large marketing campaign etc.</a:t>
            </a:r>
            <a:endParaRPr>
              <a:solidFill>
                <a:srgbClr val="000000"/>
              </a:solidFill>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endParaRPr sz="1400">
              <a:solidFill>
                <a:schemeClr val="accent1"/>
              </a:solidFill>
              <a:latin typeface="Tahoma"/>
              <a:ea typeface="Tahoma"/>
              <a:cs typeface="Tahoma"/>
              <a:sym typeface="Tahoma"/>
            </a:endParaRPr>
          </a:p>
        </p:txBody>
      </p:sp>
      <p:sp>
        <p:nvSpPr>
          <p:cNvPr id="360" name="Google Shape;360;g7f4ec9a86a_0_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7f4ec9a86a_0_57: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7f4ec9a86a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0000"/>
                </a:solidFill>
                <a:latin typeface="Arial"/>
                <a:ea typeface="Arial"/>
                <a:cs typeface="Arial"/>
                <a:sym typeface="Arial"/>
              </a:rPr>
              <a:t>Large enterprise customers are usually characterized by a large estate, sometimes with hundreds of sites.</a:t>
            </a:r>
            <a:endParaRPr>
              <a:solidFill>
                <a:srgbClr val="000000"/>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a:solidFill>
                  <a:srgbClr val="000000"/>
                </a:solidFill>
                <a:latin typeface="Arial"/>
                <a:ea typeface="Arial"/>
                <a:cs typeface="Arial"/>
                <a:sym typeface="Arial"/>
              </a:rPr>
              <a:t>In many cases, most of the sites require the same configuration. </a:t>
            </a:r>
            <a:endParaRPr>
              <a:solidFill>
                <a:srgbClr val="000000"/>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a:solidFill>
                  <a:srgbClr val="000000"/>
                </a:solidFill>
                <a:latin typeface="Arial"/>
                <a:ea typeface="Arial"/>
                <a:cs typeface="Arial"/>
                <a:sym typeface="Arial"/>
              </a:rPr>
              <a:t>Configuring each site separately is cumbersome and error prone, an also does not align with DevOps processes, for example for automatic on-boarding.</a:t>
            </a:r>
            <a:endParaRPr>
              <a:solidFill>
                <a:srgbClr val="000000"/>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a:solidFill>
                  <a:srgbClr val="000000"/>
                </a:solidFill>
                <a:latin typeface="Arial"/>
                <a:ea typeface="Arial"/>
                <a:cs typeface="Arial"/>
                <a:sym typeface="Arial"/>
              </a:rPr>
              <a:t>The Policy Management feature will allow customers to defined policies, and then assign them to multiple sites. Policies can also be set as default on accounts or sub accounts, to make sure new sites added under these sub accounts get the right settings immediately - thus making the site on-boarding much simpler.</a:t>
            </a:r>
            <a:endParaRPr>
              <a:solidFill>
                <a:srgbClr val="000000"/>
              </a:solidFill>
              <a:latin typeface="Arial"/>
              <a:ea typeface="Arial"/>
              <a:cs typeface="Arial"/>
              <a:sym typeface="Arial"/>
            </a:endParaRPr>
          </a:p>
          <a:p>
            <a:pPr marL="0" lvl="0" indent="0" algn="l" rtl="0">
              <a:spcBef>
                <a:spcPts val="1000"/>
              </a:spcBef>
              <a:spcAft>
                <a:spcPts val="1000"/>
              </a:spcAft>
              <a:buClr>
                <a:schemeClr val="dk1"/>
              </a:buClr>
              <a:buSzPts val="1100"/>
              <a:buFont typeface="Arial"/>
              <a:buNone/>
            </a:pPr>
            <a:endParaRPr/>
          </a:p>
        </p:txBody>
      </p:sp>
      <p:sp>
        <p:nvSpPr>
          <p:cNvPr id="370" name="Google Shape;370;g7f4ec9a86a_0_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7f4ec9a86a_0_65: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7f4ec9a86a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1000"/>
              </a:spcAft>
              <a:buClr>
                <a:schemeClr val="dk1"/>
              </a:buClr>
              <a:buSzPts val="1100"/>
              <a:buFont typeface="Arial"/>
              <a:buNone/>
            </a:pPr>
            <a:r>
              <a:rPr lang="en-US">
                <a:solidFill>
                  <a:srgbClr val="000000"/>
                </a:solidFill>
                <a:latin typeface="Arial"/>
                <a:ea typeface="Arial"/>
                <a:cs typeface="Arial"/>
                <a:sym typeface="Arial"/>
              </a:rPr>
              <a:t>A Terraform provider for Imperva’s API was released last year. This year we will add coverage for additional use case and functionality requested by customers. </a:t>
            </a:r>
            <a:endParaRPr/>
          </a:p>
        </p:txBody>
      </p:sp>
      <p:sp>
        <p:nvSpPr>
          <p:cNvPr id="387" name="Google Shape;387;g7f4ec9a86a_0_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f4ec9a86a_0_73: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f4ec9a86a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0000"/>
                </a:solidFill>
                <a:latin typeface="Tahoma"/>
                <a:ea typeface="Tahoma"/>
                <a:cs typeface="Tahoma"/>
                <a:sym typeface="Tahoma"/>
              </a:rPr>
              <a:t>Imperva released the Role Management feature in the beginning of this year, which allows customers to define roles and manage permission easily. This year, we are adding granularity of permissions and allowing more flexibility when defining roles. We are collecting requirements from customers and will add granularity based on these requests.</a:t>
            </a:r>
            <a:endParaRPr>
              <a:solidFill>
                <a:srgbClr val="000000"/>
              </a:solidFill>
              <a:latin typeface="Tahoma"/>
              <a:ea typeface="Tahoma"/>
              <a:cs typeface="Tahoma"/>
              <a:sym typeface="Tahoma"/>
            </a:endParaRPr>
          </a:p>
          <a:p>
            <a:pPr marL="0" lvl="0" indent="0" algn="l" rtl="0">
              <a:spcBef>
                <a:spcPts val="1000"/>
              </a:spcBef>
              <a:spcAft>
                <a:spcPts val="0"/>
              </a:spcAft>
              <a:buNone/>
            </a:pPr>
            <a:endParaRPr/>
          </a:p>
        </p:txBody>
      </p:sp>
      <p:sp>
        <p:nvSpPr>
          <p:cNvPr id="397" name="Google Shape;397;g7f4ec9a86a_0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7f4ec9a86a_0_81: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7f4ec9a86a_0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0000"/>
                </a:solidFill>
                <a:latin typeface="Arial"/>
                <a:ea typeface="Arial"/>
                <a:cs typeface="Arial"/>
                <a:sym typeface="Arial"/>
              </a:rPr>
              <a:t>SIEM logs are currently sent within up to 30 minutes. To allow using SIEM for real time inspection, we are changing the mechanism to provide near-real-time logs, with a sub-minute delay.</a:t>
            </a:r>
            <a:endParaRPr>
              <a:solidFill>
                <a:srgbClr val="000000"/>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a:solidFill>
                  <a:srgbClr val="000000"/>
                </a:solidFill>
                <a:latin typeface="Arial"/>
                <a:ea typeface="Arial"/>
                <a:cs typeface="Arial"/>
                <a:sym typeface="Arial"/>
              </a:rPr>
              <a:t>In addition to that we are improving the SIEM integration procedure. Instead of requiring an external script to pull the logs, the integration will be as simple as clicking a button, using syslog or HTTP streaming</a:t>
            </a:r>
            <a:endParaRPr>
              <a:solidFill>
                <a:srgbClr val="000000"/>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a:solidFill>
                  <a:srgbClr val="000000"/>
                </a:solidFill>
                <a:latin typeface="Arial"/>
                <a:ea typeface="Arial"/>
                <a:cs typeface="Arial"/>
                <a:sym typeface="Arial"/>
              </a:rPr>
              <a:t>This feature is defined as best-effort for this year, and may be postponed to H1 2021.</a:t>
            </a:r>
            <a:endParaRPr>
              <a:solidFill>
                <a:srgbClr val="000000"/>
              </a:solidFill>
              <a:latin typeface="Arial"/>
              <a:ea typeface="Arial"/>
              <a:cs typeface="Arial"/>
              <a:sym typeface="Arial"/>
            </a:endParaRPr>
          </a:p>
          <a:p>
            <a:pPr marL="0" lvl="0" indent="0" algn="l" rtl="0">
              <a:spcBef>
                <a:spcPts val="1000"/>
              </a:spcBef>
              <a:spcAft>
                <a:spcPts val="1000"/>
              </a:spcAft>
              <a:buClr>
                <a:schemeClr val="dk1"/>
              </a:buClr>
              <a:buSzPts val="1100"/>
              <a:buFont typeface="Arial"/>
              <a:buNone/>
            </a:pPr>
            <a:endParaRPr sz="1400">
              <a:solidFill>
                <a:schemeClr val="accent1"/>
              </a:solidFill>
              <a:latin typeface="Tahoma"/>
              <a:ea typeface="Tahoma"/>
              <a:cs typeface="Tahoma"/>
              <a:sym typeface="Tahoma"/>
            </a:endParaRPr>
          </a:p>
        </p:txBody>
      </p:sp>
      <p:sp>
        <p:nvSpPr>
          <p:cNvPr id="407" name="Google Shape;407;g7f4ec9a86a_0_8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1a4a34385_0_476:notes"/>
          <p:cNvSpPr>
            <a:spLocks noGrp="1" noRot="1" noChangeAspect="1"/>
          </p:cNvSpPr>
          <p:nvPr>
            <p:ph type="sldImg" idx="2"/>
          </p:nvPr>
        </p:nvSpPr>
        <p:spPr>
          <a:xfrm>
            <a:off x="382094"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1a4a34385_0_4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f4ec9a86a_0_89: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f4ec9a86a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0000"/>
                </a:solidFill>
                <a:latin typeface="Arial"/>
                <a:ea typeface="Arial"/>
                <a:cs typeface="Arial"/>
                <a:sym typeface="Arial"/>
              </a:rPr>
              <a:t>APIs usage is rapidly increasing in organizations, with mobile applications, initiatives such as Open Banking and more. As a result, APIs exploits are getting more and more common. </a:t>
            </a:r>
            <a:endParaRPr>
              <a:solidFill>
                <a:srgbClr val="000000"/>
              </a:solidFill>
              <a:latin typeface="Arial"/>
              <a:ea typeface="Arial"/>
              <a:cs typeface="Arial"/>
              <a:sym typeface="Arial"/>
            </a:endParaRPr>
          </a:p>
          <a:p>
            <a:pPr marL="0" lvl="0" indent="0" algn="l" rtl="0">
              <a:spcBef>
                <a:spcPts val="1000"/>
              </a:spcBef>
              <a:spcAft>
                <a:spcPts val="1000"/>
              </a:spcAft>
              <a:buClr>
                <a:schemeClr val="dk1"/>
              </a:buClr>
              <a:buSzPts val="1100"/>
              <a:buFont typeface="Arial"/>
              <a:buNone/>
            </a:pPr>
            <a:r>
              <a:rPr lang="en-US">
                <a:solidFill>
                  <a:srgbClr val="000000"/>
                </a:solidFill>
                <a:latin typeface="Arial"/>
                <a:ea typeface="Arial"/>
                <a:cs typeface="Arial"/>
                <a:sym typeface="Arial"/>
              </a:rPr>
              <a:t>Imperva released API Security last year, providing a positive security model and integration with API Management tools. Since we believe that API Security is an integral part of Cloud WAF, we are now embedding API Security view, dashboard and management into the Cloud WAF Management Portal. In addition to that, adding APIs to a site will be done as a part of the site on-boarding process. </a:t>
            </a:r>
            <a:endParaRPr sz="1600">
              <a:solidFill>
                <a:schemeClr val="accent2"/>
              </a:solidFill>
              <a:latin typeface="Tahoma"/>
              <a:ea typeface="Tahoma"/>
              <a:cs typeface="Tahoma"/>
              <a:sym typeface="Tahoma"/>
            </a:endParaRPr>
          </a:p>
        </p:txBody>
      </p:sp>
      <p:sp>
        <p:nvSpPr>
          <p:cNvPr id="420" name="Google Shape;420;g7f4ec9a86a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7f4ec9a86a_0_97: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7f4ec9a86a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0000"/>
                </a:solidFill>
                <a:latin typeface="Tahoma"/>
                <a:ea typeface="Tahoma"/>
                <a:cs typeface="Tahoma"/>
                <a:sym typeface="Tahoma"/>
              </a:rPr>
              <a:t>Imperva’s API Security positive security model is based on a Swagger file that is uploaded by the customer. Some customers, however, do not have Swagger files created as a part of the development process. </a:t>
            </a:r>
            <a:endParaRPr>
              <a:solidFill>
                <a:srgbClr val="000000"/>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a:solidFill>
                  <a:srgbClr val="000000"/>
                </a:solidFill>
                <a:latin typeface="Tahoma"/>
                <a:ea typeface="Tahoma"/>
                <a:cs typeface="Tahoma"/>
                <a:sym typeface="Tahoma"/>
              </a:rPr>
              <a:t>For these customers, we are adding API Discovery, to take API Security to the next level. With API discovery, the system will automatically learn the API Structure and format and create a profile that can be used for the positive security model. </a:t>
            </a:r>
            <a:endParaRPr>
              <a:solidFill>
                <a:srgbClr val="000000"/>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a:solidFill>
                  <a:srgbClr val="000000"/>
                </a:solidFill>
                <a:latin typeface="Tahoma"/>
                <a:ea typeface="Tahoma"/>
                <a:cs typeface="Tahoma"/>
                <a:sym typeface="Tahoma"/>
              </a:rPr>
              <a:t>In addition to that, the discovery process will also learn the data returned by APIs, and determine the risk level for each API end-point. With this process, you will gain visibility to potential data leaks and be able to make more educated decisions regarding API protection.</a:t>
            </a:r>
            <a:endParaRPr>
              <a:solidFill>
                <a:srgbClr val="000000"/>
              </a:solidFill>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endParaRPr sz="1400">
              <a:solidFill>
                <a:schemeClr val="accent1"/>
              </a:solidFill>
              <a:latin typeface="Tahoma"/>
              <a:ea typeface="Tahoma"/>
              <a:cs typeface="Tahoma"/>
              <a:sym typeface="Tahoma"/>
            </a:endParaRPr>
          </a:p>
        </p:txBody>
      </p:sp>
      <p:sp>
        <p:nvSpPr>
          <p:cNvPr id="430" name="Google Shape;430;g7f4ec9a86a_0_9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81ab0c99f5_1_364:notes"/>
          <p:cNvSpPr>
            <a:spLocks noGrp="1" noRot="1" noChangeAspect="1"/>
          </p:cNvSpPr>
          <p:nvPr>
            <p:ph type="sldImg" idx="2"/>
          </p:nvPr>
        </p:nvSpPr>
        <p:spPr>
          <a:xfrm>
            <a:off x="382094"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81ab0c99f5_1_3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1ab0c99f5_1_860:notes"/>
          <p:cNvSpPr>
            <a:spLocks noGrp="1" noRot="1" noChangeAspect="1"/>
          </p:cNvSpPr>
          <p:nvPr>
            <p:ph type="sldImg" idx="2"/>
          </p:nvPr>
        </p:nvSpPr>
        <p:spPr>
          <a:xfrm>
            <a:off x="382094"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1ab0c99f5_1_8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0cfbb1764_0_0:notes"/>
          <p:cNvSpPr>
            <a:spLocks noGrp="1" noRot="1" noChangeAspect="1"/>
          </p:cNvSpPr>
          <p:nvPr>
            <p:ph type="sldImg" idx="2"/>
          </p:nvPr>
        </p:nvSpPr>
        <p:spPr>
          <a:xfrm>
            <a:off x="382094"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0cfbb176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Arial"/>
                <a:ea typeface="Arial"/>
                <a:cs typeface="Arial"/>
                <a:sym typeface="Arial"/>
              </a:rPr>
              <a:t>Imperva Cloud WAF is a part of Imperva’s Cloud Application Security Suite. At Imperva, our </a:t>
            </a:r>
            <a:r>
              <a:rPr lang="en-US" sz="1000" b="1">
                <a:latin typeface="Arial"/>
                <a:ea typeface="Arial"/>
                <a:cs typeface="Arial"/>
                <a:sym typeface="Arial"/>
              </a:rPr>
              <a:t>SaaS-based WAF</a:t>
            </a:r>
            <a:r>
              <a:rPr lang="en-US" sz="1000">
                <a:latin typeface="Arial"/>
                <a:ea typeface="Arial"/>
                <a:cs typeface="Arial"/>
                <a:sym typeface="Arial"/>
              </a:rPr>
              <a:t> is part of an an overall edge platform, architected into a </a:t>
            </a:r>
            <a:r>
              <a:rPr lang="en-US" sz="1000" b="1">
                <a:latin typeface="Arial"/>
                <a:ea typeface="Arial"/>
                <a:cs typeface="Arial"/>
                <a:sym typeface="Arial"/>
              </a:rPr>
              <a:t>single cloud application security and delivery stack</a:t>
            </a:r>
            <a:r>
              <a:rPr lang="en-US" sz="1000">
                <a:latin typeface="Arial"/>
                <a:ea typeface="Arial"/>
                <a:cs typeface="Arial"/>
                <a:sym typeface="Arial"/>
              </a:rPr>
              <a:t>. With it, we provide the best website protection in the industry. It’s PCI-compliant, automated security that goes beyond </a:t>
            </a:r>
            <a:r>
              <a:rPr lang="en-US" sz="1000" b="1">
                <a:latin typeface="Arial"/>
                <a:ea typeface="Arial"/>
                <a:cs typeface="Arial"/>
                <a:sym typeface="Arial"/>
              </a:rPr>
              <a:t>OWASP Top 10 coverage</a:t>
            </a:r>
            <a:r>
              <a:rPr lang="en-US" sz="1000">
                <a:latin typeface="Arial"/>
                <a:ea typeface="Arial"/>
                <a:cs typeface="Arial"/>
                <a:sym typeface="Arial"/>
              </a:rPr>
              <a:t>, with the comprehensiveness to reduce the risks that using third party code creates, plus integrated analytics.</a:t>
            </a:r>
            <a:endParaRPr sz="1000">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Our WAF provides </a:t>
            </a:r>
            <a:r>
              <a:rPr lang="en-US" sz="1000" b="1">
                <a:latin typeface="Arial"/>
                <a:ea typeface="Arial"/>
                <a:cs typeface="Arial"/>
                <a:sym typeface="Arial"/>
              </a:rPr>
              <a:t>always on protection</a:t>
            </a:r>
            <a:r>
              <a:rPr lang="en-US" sz="1000">
                <a:latin typeface="Arial"/>
                <a:ea typeface="Arial"/>
                <a:cs typeface="Arial"/>
                <a:sym typeface="Arial"/>
              </a:rPr>
              <a:t>, allowing you to focus on just the most critical security incidents, without getting bogged down by a lot of manual work that a WAF relying on opensource security creates. Imperva WAF also integrates into the</a:t>
            </a:r>
            <a:r>
              <a:rPr lang="en-US" sz="1000" b="1">
                <a:latin typeface="Arial"/>
                <a:ea typeface="Arial"/>
                <a:cs typeface="Arial"/>
                <a:sym typeface="Arial"/>
              </a:rPr>
              <a:t> DevOps processes</a:t>
            </a:r>
            <a:r>
              <a:rPr lang="en-US" sz="1000">
                <a:latin typeface="Arial"/>
                <a:ea typeface="Arial"/>
                <a:cs typeface="Arial"/>
                <a:sym typeface="Arial"/>
              </a:rPr>
              <a:t> in order to have security </a:t>
            </a:r>
            <a:r>
              <a:rPr lang="en-US" sz="1000" u="sng">
                <a:latin typeface="Arial"/>
                <a:ea typeface="Arial"/>
                <a:cs typeface="Arial"/>
                <a:sym typeface="Arial"/>
              </a:rPr>
              <a:t>enable</a:t>
            </a:r>
            <a:r>
              <a:rPr lang="en-US" sz="1000">
                <a:latin typeface="Arial"/>
                <a:ea typeface="Arial"/>
                <a:cs typeface="Arial"/>
                <a:sym typeface="Arial"/>
              </a:rPr>
              <a:t> the business, with automatic policy creation and fast rule propagation. And while you can never fully eliminate risk, you </a:t>
            </a:r>
            <a:r>
              <a:rPr lang="en-US" sz="1000" b="1">
                <a:latin typeface="Arial"/>
                <a:ea typeface="Arial"/>
                <a:cs typeface="Arial"/>
                <a:sym typeface="Arial"/>
              </a:rPr>
              <a:t>can</a:t>
            </a:r>
            <a:r>
              <a:rPr lang="en-US" sz="1000">
                <a:latin typeface="Arial"/>
                <a:ea typeface="Arial"/>
                <a:cs typeface="Arial"/>
                <a:sym typeface="Arial"/>
              </a:rPr>
              <a:t> minimize it by mitigating 3rd party vulnerabilities automatically, with a managed service that provides out of the box protection backed by a team that stays up to date on all of the latest security threats. </a:t>
            </a:r>
            <a:endParaRPr sz="10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1a4a34385_0_1048:notes"/>
          <p:cNvSpPr>
            <a:spLocks noGrp="1" noRot="1" noChangeAspect="1"/>
          </p:cNvSpPr>
          <p:nvPr>
            <p:ph type="sldImg" idx="2"/>
          </p:nvPr>
        </p:nvSpPr>
        <p:spPr>
          <a:xfrm>
            <a:off x="382094"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1a4a34385_0_10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Data is what matters. Our mission in Imperva is to protect your data, regardless of how it is accessed and who accesses it. Whether it’s Applications or APIs, we are there to keep your data safe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1a4a34385_0_1054:notes"/>
          <p:cNvSpPr>
            <a:spLocks noGrp="1" noRot="1" noChangeAspect="1"/>
          </p:cNvSpPr>
          <p:nvPr>
            <p:ph type="sldImg" idx="2"/>
          </p:nvPr>
        </p:nvSpPr>
        <p:spPr>
          <a:xfrm>
            <a:off x="382094"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1a4a34385_0_10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 this is how we do it - describe the portfolio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1a4a34385_0_1101:notes"/>
          <p:cNvSpPr>
            <a:spLocks noGrp="1" noRot="1" noChangeAspect="1"/>
          </p:cNvSpPr>
          <p:nvPr>
            <p:ph type="sldImg" idx="2"/>
          </p:nvPr>
        </p:nvSpPr>
        <p:spPr>
          <a:xfrm>
            <a:off x="382094"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1a4a34385_0_1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1a4a34385_0_1380:notes"/>
          <p:cNvSpPr>
            <a:spLocks noGrp="1" noRot="1" noChangeAspect="1"/>
          </p:cNvSpPr>
          <p:nvPr>
            <p:ph type="sldImg" idx="2"/>
          </p:nvPr>
        </p:nvSpPr>
        <p:spPr>
          <a:xfrm>
            <a:off x="686514" y="1143000"/>
            <a:ext cx="5484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81a4a34385_0_138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In the past few months we focused on three themes:</a:t>
            </a:r>
            <a:endParaRPr/>
          </a:p>
          <a:p>
            <a:pPr marL="457200" lvl="0" indent="-317500" algn="l" rtl="0">
              <a:lnSpc>
                <a:spcPct val="100000"/>
              </a:lnSpc>
              <a:spcBef>
                <a:spcPts val="0"/>
              </a:spcBef>
              <a:spcAft>
                <a:spcPts val="0"/>
              </a:spcAft>
              <a:buSzPts val="1400"/>
              <a:buAutoNum type="arabicPeriod"/>
            </a:pPr>
            <a:r>
              <a:rPr lang="en-US"/>
              <a:t>Security and automation - enhancing our security offering and allowing customers to integrate the security into their DevOps processes. This theme includes addition of over 60 new custom filters and rate rules to allow customers to optimize their security, TLS 1.3 and enhanced has masking to provide stronger security, as well as a TerraForm provider to allow integration with DevOps processes and a long-term initiative to adjust the format of our APIs to a better ReST standard</a:t>
            </a:r>
            <a:endParaRPr/>
          </a:p>
          <a:p>
            <a:pPr marL="457200" lvl="0" indent="-317500" algn="l" rtl="0">
              <a:lnSpc>
                <a:spcPct val="100000"/>
              </a:lnSpc>
              <a:spcBef>
                <a:spcPts val="0"/>
              </a:spcBef>
              <a:spcAft>
                <a:spcPts val="0"/>
              </a:spcAft>
              <a:buSzPts val="1400"/>
              <a:buAutoNum type="arabicPeriod"/>
            </a:pPr>
            <a:r>
              <a:rPr lang="en-US"/>
              <a:t>Management and Integration with external systems - added features to enhance the enterprise experience, including SSO support for Imperva’s Management poral, Role Management, Audit Trail, integration packages for new SIEMs etc.</a:t>
            </a:r>
            <a:endParaRPr/>
          </a:p>
          <a:p>
            <a:pPr marL="457200" lvl="0" indent="-317500" algn="l" rtl="0">
              <a:lnSpc>
                <a:spcPct val="100000"/>
              </a:lnSpc>
              <a:spcBef>
                <a:spcPts val="0"/>
              </a:spcBef>
              <a:spcAft>
                <a:spcPts val="0"/>
              </a:spcAft>
              <a:buSzPts val="1400"/>
              <a:buAutoNum type="arabicPeriod"/>
            </a:pPr>
            <a:r>
              <a:rPr lang="en-US"/>
              <a:t>API Security and Open Banking compliance - added API Security capabilities, such as a positive security model, to mitigate new vulnerabilities related to the expanded use of APIs, and other features to support the Open Banking initiative in AU</a:t>
            </a:r>
            <a:endParaRPr/>
          </a:p>
        </p:txBody>
      </p:sp>
      <p:sp>
        <p:nvSpPr>
          <p:cNvPr id="253" name="Google Shape;253;g81a4a34385_0_13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1a4a34385_0_1640:notes"/>
          <p:cNvSpPr>
            <a:spLocks noGrp="1" noRot="1" noChangeAspect="1"/>
          </p:cNvSpPr>
          <p:nvPr>
            <p:ph type="sldImg" idx="2"/>
          </p:nvPr>
        </p:nvSpPr>
        <p:spPr>
          <a:xfrm>
            <a:off x="382094"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1a4a34385_0_16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the next 12 month, we are going to focus on 4 themes.</a:t>
            </a:r>
            <a:endParaRPr/>
          </a:p>
          <a:p>
            <a:pPr marL="457200" lvl="0" indent="-317500" algn="l" rtl="0">
              <a:spcBef>
                <a:spcPts val="0"/>
              </a:spcBef>
              <a:spcAft>
                <a:spcPts val="0"/>
              </a:spcAft>
              <a:buSzPts val="1400"/>
              <a:buAutoNum type="arabicPeriod"/>
            </a:pPr>
            <a:r>
              <a:rPr lang="en-US"/>
              <a:t>Customer experience - add automation, self-service and self-troubleshooting features to spare the need of calling support team and allow Imperva’s Support to provide quicker responses</a:t>
            </a:r>
            <a:endParaRPr/>
          </a:p>
          <a:p>
            <a:pPr marL="457200" lvl="0" indent="-317500" algn="l" rtl="0">
              <a:spcBef>
                <a:spcPts val="0"/>
              </a:spcBef>
              <a:spcAft>
                <a:spcPts val="0"/>
              </a:spcAft>
              <a:buSzPts val="1400"/>
              <a:buAutoNum type="arabicPeriod"/>
            </a:pPr>
            <a:r>
              <a:rPr lang="en-US"/>
              <a:t>Security - enhance the customer’s security with HTTP/2 end2end support, integration with HSM, an improved adaptive DDoS policy that will automatically adjust the L7 DDoS threashold, and integration with Distil to provide Advanced Bot Protection for Cloud WAF customers</a:t>
            </a:r>
            <a:endParaRPr/>
          </a:p>
          <a:p>
            <a:pPr marL="457200" lvl="0" indent="-317500" algn="l" rtl="0">
              <a:spcBef>
                <a:spcPts val="0"/>
              </a:spcBef>
              <a:spcAft>
                <a:spcPts val="0"/>
              </a:spcAft>
              <a:buSzPts val="1400"/>
              <a:buAutoNum type="arabicPeriod"/>
            </a:pPr>
            <a:r>
              <a:rPr lang="en-US"/>
              <a:t>Management and visibility - better enterprise experience for customers, including Policy Management, which allows using policies to manage a large number of sites, enhancements to the TerraForm provider and to the granularity of roles, and improved experience for SIEM integration - near realtime logs and simplified integration process</a:t>
            </a:r>
            <a:endParaRPr/>
          </a:p>
          <a:p>
            <a:pPr marL="457200" lvl="0" indent="-317500" algn="l" rtl="0">
              <a:spcBef>
                <a:spcPts val="0"/>
              </a:spcBef>
              <a:spcAft>
                <a:spcPts val="0"/>
              </a:spcAft>
              <a:buSzPts val="1400"/>
              <a:buAutoNum type="arabicPeriod"/>
            </a:pPr>
            <a:r>
              <a:rPr lang="en-US"/>
              <a:t>API Security - add API Security as an integrated feature of Cloud WAF and provide API Discovery capabilities - discover API end-points structure without having a Swagger file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f4ec9a86a_0_0: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f4ec9a86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0000"/>
                </a:solidFill>
                <a:latin typeface="Arial"/>
                <a:ea typeface="Arial"/>
                <a:cs typeface="Arial"/>
                <a:sym typeface="Arial"/>
              </a:rPr>
              <a:t>When Imperva initiated certificates have to be renewed, we want to do it reliably, on time, and with minimal involvement from the customer. </a:t>
            </a:r>
            <a:endParaRPr>
              <a:solidFill>
                <a:srgbClr val="000000"/>
              </a:solidFill>
              <a:latin typeface="Arial"/>
              <a:ea typeface="Arial"/>
              <a:cs typeface="Arial"/>
              <a:sym typeface="Arial"/>
            </a:endParaRPr>
          </a:p>
          <a:p>
            <a:pPr marL="0" lvl="0" indent="0" algn="l" rtl="0">
              <a:spcBef>
                <a:spcPts val="1000"/>
              </a:spcBef>
              <a:spcAft>
                <a:spcPts val="1000"/>
              </a:spcAft>
              <a:buClr>
                <a:schemeClr val="dk1"/>
              </a:buClr>
              <a:buSzPts val="1100"/>
              <a:buFont typeface="Arial"/>
              <a:buNone/>
            </a:pPr>
            <a:r>
              <a:rPr lang="en-US">
                <a:solidFill>
                  <a:srgbClr val="000000"/>
                </a:solidFill>
                <a:latin typeface="Arial"/>
                <a:ea typeface="Arial"/>
                <a:cs typeface="Arial"/>
                <a:sym typeface="Arial"/>
              </a:rPr>
              <a:t>This feature automates today’s manual process. It will automatically begin 3 months before the certificate expiry date, and the customer will be informed about the process via email. When a customer is required to perform an action - i.e. to add a txt validation file in the DNS - a clear notification will be sent with detailed instructions. When this happens, the validation will be done within a few hours.</a:t>
            </a:r>
            <a:endParaRPr sz="1400">
              <a:solidFill>
                <a:schemeClr val="accent1"/>
              </a:solidFill>
              <a:latin typeface="Tahoma"/>
              <a:ea typeface="Tahoma"/>
              <a:cs typeface="Tahoma"/>
              <a:sym typeface="Tahoma"/>
            </a:endParaRPr>
          </a:p>
        </p:txBody>
      </p:sp>
      <p:sp>
        <p:nvSpPr>
          <p:cNvPr id="273" name="Google Shape;273;g7f4ec9a86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1" type="title">
  <p:cSld name="TITL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1904504" y="1612900"/>
            <a:ext cx="10284319" cy="5243736"/>
          </a:xfrm>
          <a:prstGeom prst="rect">
            <a:avLst/>
          </a:prstGeom>
          <a:noFill/>
          <a:ln>
            <a:noFill/>
          </a:ln>
        </p:spPr>
      </p:pic>
      <p:pic>
        <p:nvPicPr>
          <p:cNvPr id="18" name="Google Shape;18;p2"/>
          <p:cNvPicPr preferRelativeResize="0"/>
          <p:nvPr/>
        </p:nvPicPr>
        <p:blipFill rotWithShape="1">
          <a:blip r:embed="rId3">
            <a:alphaModFix/>
          </a:blip>
          <a:srcRect/>
          <a:stretch/>
        </p:blipFill>
        <p:spPr>
          <a:xfrm>
            <a:off x="365747" y="366565"/>
            <a:ext cx="1965450" cy="775834"/>
          </a:xfrm>
          <a:prstGeom prst="rect">
            <a:avLst/>
          </a:prstGeom>
          <a:noFill/>
          <a:ln>
            <a:noFill/>
          </a:ln>
        </p:spPr>
      </p:pic>
      <p:sp>
        <p:nvSpPr>
          <p:cNvPr id="19" name="Google Shape;19;p2"/>
          <p:cNvSpPr txBox="1">
            <a:spLocks noGrp="1"/>
          </p:cNvSpPr>
          <p:nvPr>
            <p:ph type="ctrTitle"/>
          </p:nvPr>
        </p:nvSpPr>
        <p:spPr>
          <a:xfrm>
            <a:off x="533261" y="2857500"/>
            <a:ext cx="5866200" cy="2134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000"/>
              <a:buFont typeface="Tahoma"/>
              <a:buNone/>
              <a:defRPr sz="40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0" name="Google Shape;20;p2"/>
          <p:cNvSpPr txBox="1">
            <a:spLocks noGrp="1"/>
          </p:cNvSpPr>
          <p:nvPr>
            <p:ph type="subTitle" idx="1"/>
          </p:nvPr>
        </p:nvSpPr>
        <p:spPr>
          <a:xfrm>
            <a:off x="533261" y="4992419"/>
            <a:ext cx="5256600" cy="798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600"/>
              <a:buNone/>
              <a:defRPr sz="1600" b="1">
                <a:solidFill>
                  <a:schemeClr val="dk1"/>
                </a:solidFill>
              </a:defRPr>
            </a:lvl1pPr>
            <a:lvl2pPr lvl="1" algn="l" rtl="0">
              <a:lnSpc>
                <a:spcPct val="100000"/>
              </a:lnSpc>
              <a:spcBef>
                <a:spcPts val="400"/>
              </a:spcBef>
              <a:spcAft>
                <a:spcPts val="0"/>
              </a:spcAft>
              <a:buClr>
                <a:schemeClr val="dk1"/>
              </a:buClr>
              <a:buSzPts val="1600"/>
              <a:buNone/>
              <a:defRPr sz="1600" b="1">
                <a:solidFill>
                  <a:schemeClr val="dk1"/>
                </a:solidFill>
              </a:defRPr>
            </a:lvl2pPr>
            <a:lvl3pPr lvl="2" algn="l" rtl="0">
              <a:lnSpc>
                <a:spcPct val="100000"/>
              </a:lnSpc>
              <a:spcBef>
                <a:spcPts val="400"/>
              </a:spcBef>
              <a:spcAft>
                <a:spcPts val="0"/>
              </a:spcAft>
              <a:buClr>
                <a:schemeClr val="dk1"/>
              </a:buClr>
              <a:buSzPts val="1600"/>
              <a:buNone/>
              <a:defRPr sz="1600" b="1">
                <a:solidFill>
                  <a:schemeClr val="dk1"/>
                </a:solidFill>
              </a:defRPr>
            </a:lvl3pPr>
            <a:lvl4pPr lvl="3" algn="l" rtl="0">
              <a:lnSpc>
                <a:spcPct val="100000"/>
              </a:lnSpc>
              <a:spcBef>
                <a:spcPts val="400"/>
              </a:spcBef>
              <a:spcAft>
                <a:spcPts val="0"/>
              </a:spcAft>
              <a:buClr>
                <a:schemeClr val="dk1"/>
              </a:buClr>
              <a:buSzPts val="1600"/>
              <a:buNone/>
              <a:defRPr sz="1600" b="1">
                <a:solidFill>
                  <a:schemeClr val="dk1"/>
                </a:solidFill>
              </a:defRPr>
            </a:lvl4pPr>
            <a:lvl5pPr lvl="4" algn="l" rtl="0">
              <a:lnSpc>
                <a:spcPct val="100000"/>
              </a:lnSpc>
              <a:spcBef>
                <a:spcPts val="400"/>
              </a:spcBef>
              <a:spcAft>
                <a:spcPts val="0"/>
              </a:spcAft>
              <a:buClr>
                <a:schemeClr val="dk1"/>
              </a:buClr>
              <a:buSzPts val="1600"/>
              <a:buNone/>
              <a:defRPr sz="1600" b="1">
                <a:solidFill>
                  <a:schemeClr val="dk1"/>
                </a:solidFill>
              </a:defRPr>
            </a:lvl5pPr>
            <a:lvl6pPr lvl="5" algn="l" rtl="0">
              <a:lnSpc>
                <a:spcPct val="100000"/>
              </a:lnSpc>
              <a:spcBef>
                <a:spcPts val="400"/>
              </a:spcBef>
              <a:spcAft>
                <a:spcPts val="0"/>
              </a:spcAft>
              <a:buClr>
                <a:schemeClr val="dk1"/>
              </a:buClr>
              <a:buSzPts val="1600"/>
              <a:buNone/>
              <a:defRPr sz="1600" b="1">
                <a:solidFill>
                  <a:schemeClr val="dk1"/>
                </a:solidFill>
              </a:defRPr>
            </a:lvl6pPr>
            <a:lvl7pPr lvl="6" algn="l" rtl="0">
              <a:lnSpc>
                <a:spcPct val="100000"/>
              </a:lnSpc>
              <a:spcBef>
                <a:spcPts val="400"/>
              </a:spcBef>
              <a:spcAft>
                <a:spcPts val="0"/>
              </a:spcAft>
              <a:buClr>
                <a:schemeClr val="dk1"/>
              </a:buClr>
              <a:buSzPts val="1600"/>
              <a:buNone/>
              <a:defRPr sz="1600" b="1">
                <a:solidFill>
                  <a:schemeClr val="dk1"/>
                </a:solidFill>
              </a:defRPr>
            </a:lvl7pPr>
            <a:lvl8pPr lvl="7" algn="l" rtl="0">
              <a:lnSpc>
                <a:spcPct val="100000"/>
              </a:lnSpc>
              <a:spcBef>
                <a:spcPts val="400"/>
              </a:spcBef>
              <a:spcAft>
                <a:spcPts val="0"/>
              </a:spcAft>
              <a:buClr>
                <a:schemeClr val="dk1"/>
              </a:buClr>
              <a:buSzPts val="1600"/>
              <a:buNone/>
              <a:defRPr sz="1600" b="1">
                <a:solidFill>
                  <a:schemeClr val="dk1"/>
                </a:solidFill>
              </a:defRPr>
            </a:lvl8pPr>
            <a:lvl9pPr lvl="8" algn="l" rtl="0">
              <a:lnSpc>
                <a:spcPct val="100000"/>
              </a:lnSpc>
              <a:spcBef>
                <a:spcPts val="400"/>
              </a:spcBef>
              <a:spcAft>
                <a:spcPts val="400"/>
              </a:spcAft>
              <a:buClr>
                <a:schemeClr val="dk1"/>
              </a:buClr>
              <a:buSzPts val="1600"/>
              <a:buNone/>
              <a:defRPr sz="1600" b="1">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533261" y="533399"/>
            <a:ext cx="11122200" cy="716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Font typeface="Tahoma"/>
              <a:buNone/>
              <a:defRPr>
                <a:latin typeface="Tahoma"/>
                <a:ea typeface="Tahoma"/>
                <a:cs typeface="Tahoma"/>
                <a:sym typeface="Tahoma"/>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9" name="Google Shape;69;p11"/>
          <p:cNvSpPr txBox="1">
            <a:spLocks noGrp="1"/>
          </p:cNvSpPr>
          <p:nvPr>
            <p:ph type="body" idx="1"/>
          </p:nvPr>
        </p:nvSpPr>
        <p:spPr>
          <a:xfrm>
            <a:off x="533261" y="2057401"/>
            <a:ext cx="11122200" cy="37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a:latin typeface="Tahoma"/>
                <a:ea typeface="Tahoma"/>
                <a:cs typeface="Tahoma"/>
                <a:sym typeface="Tahoma"/>
              </a:defRPr>
            </a:lvl1pPr>
            <a:lvl2pPr marL="914400" lvl="1" indent="-228600" algn="l" rtl="0">
              <a:lnSpc>
                <a:spcPct val="100000"/>
              </a:lnSpc>
              <a:spcBef>
                <a:spcPts val="1100"/>
              </a:spcBef>
              <a:spcAft>
                <a:spcPts val="0"/>
              </a:spcAft>
              <a:buClr>
                <a:schemeClr val="dk1"/>
              </a:buClr>
              <a:buSzPts val="1500"/>
              <a:buNone/>
              <a:defRPr>
                <a:latin typeface="Tahoma"/>
                <a:ea typeface="Tahoma"/>
                <a:cs typeface="Tahoma"/>
                <a:sym typeface="Tahoma"/>
              </a:defRPr>
            </a:lvl2pPr>
            <a:lvl3pPr marL="1371600" lvl="2" indent="-304800" algn="l" rtl="0">
              <a:lnSpc>
                <a:spcPct val="100000"/>
              </a:lnSpc>
              <a:spcBef>
                <a:spcPts val="700"/>
              </a:spcBef>
              <a:spcAft>
                <a:spcPts val="0"/>
              </a:spcAft>
              <a:buClr>
                <a:schemeClr val="dk1"/>
              </a:buClr>
              <a:buSzPts val="1200"/>
              <a:buChar char="•"/>
              <a:defRPr>
                <a:latin typeface="Tahoma"/>
                <a:ea typeface="Tahoma"/>
                <a:cs typeface="Tahoma"/>
                <a:sym typeface="Tahoma"/>
              </a:defRPr>
            </a:lvl3pPr>
            <a:lvl4pPr marL="1828800" lvl="3" indent="-298450" algn="l" rtl="0">
              <a:lnSpc>
                <a:spcPct val="100000"/>
              </a:lnSpc>
              <a:spcBef>
                <a:spcPts val="700"/>
              </a:spcBef>
              <a:spcAft>
                <a:spcPts val="0"/>
              </a:spcAft>
              <a:buClr>
                <a:schemeClr val="dk1"/>
              </a:buClr>
              <a:buSzPts val="1100"/>
              <a:buChar char="‒"/>
              <a:defRPr>
                <a:latin typeface="Tahoma"/>
                <a:ea typeface="Tahoma"/>
                <a:cs typeface="Tahoma"/>
                <a:sym typeface="Tahoma"/>
              </a:defRPr>
            </a:lvl4pPr>
            <a:lvl5pPr marL="2286000" lvl="4" indent="-298450" algn="l" rtl="0">
              <a:lnSpc>
                <a:spcPct val="100000"/>
              </a:lnSpc>
              <a:spcBef>
                <a:spcPts val="700"/>
              </a:spcBef>
              <a:spcAft>
                <a:spcPts val="0"/>
              </a:spcAft>
              <a:buClr>
                <a:schemeClr val="dk1"/>
              </a:buClr>
              <a:buSzPts val="1100"/>
              <a:buChar char="•"/>
              <a:defRPr>
                <a:latin typeface="Tahoma"/>
                <a:ea typeface="Tahoma"/>
                <a:cs typeface="Tahoma"/>
                <a:sym typeface="Tahoma"/>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700"/>
              </a:spcAft>
              <a:buClr>
                <a:schemeClr val="dk1"/>
              </a:buClr>
              <a:buSzPts val="1900"/>
              <a:buChar char="•"/>
              <a:defRPr/>
            </a:lvl9pPr>
          </a:lstStyle>
          <a:p>
            <a:endParaRPr/>
          </a:p>
        </p:txBody>
      </p:sp>
      <p:sp>
        <p:nvSpPr>
          <p:cNvPr id="70" name="Google Shape;70;p11"/>
          <p:cNvSpPr txBox="1">
            <a:spLocks noGrp="1"/>
          </p:cNvSpPr>
          <p:nvPr>
            <p:ph type="sldNum" idx="12"/>
          </p:nvPr>
        </p:nvSpPr>
        <p:spPr>
          <a:xfrm>
            <a:off x="534677" y="6499727"/>
            <a:ext cx="533400" cy="164700"/>
          </a:xfrm>
          <a:prstGeom prst="rect">
            <a:avLst/>
          </a:prstGeom>
          <a:noFill/>
          <a:ln>
            <a:noFill/>
          </a:ln>
        </p:spPr>
        <p:txBody>
          <a:bodyPr spcFirstLastPara="1" wrap="square" lIns="0" tIns="0" rIns="0" bIns="0" anchor="b" anchorCtr="0">
            <a:noAutofit/>
          </a:bodyPr>
          <a:lstStyle>
            <a:lvl1pPr marL="0" lvl="0"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1pPr>
            <a:lvl2pPr marL="0" lvl="1"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2pPr>
            <a:lvl3pPr marL="0" lvl="2"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3pPr>
            <a:lvl4pPr marL="0" lvl="3"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4pPr>
            <a:lvl5pPr marL="0" lvl="4"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5pPr>
            <a:lvl6pPr marL="0" lvl="5"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6pPr>
            <a:lvl7pPr marL="0" lvl="6"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7pPr>
            <a:lvl8pPr marL="0" lvl="7"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8pPr>
            <a:lvl9pPr marL="0" lvl="8"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p11"/>
          <p:cNvSpPr txBox="1">
            <a:spLocks noGrp="1"/>
          </p:cNvSpPr>
          <p:nvPr>
            <p:ph type="ftr" idx="11"/>
          </p:nvPr>
        </p:nvSpPr>
        <p:spPr>
          <a:xfrm>
            <a:off x="1601199" y="6499727"/>
            <a:ext cx="4188600" cy="1647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chemeClr val="dk1"/>
              </a:buClr>
              <a:buSzPts val="1500"/>
              <a:buFont typeface="Tahoma"/>
              <a:buNone/>
              <a:defRPr>
                <a:latin typeface="Tahoma"/>
                <a:ea typeface="Tahoma"/>
                <a:cs typeface="Tahoma"/>
                <a:sym typeface="Tahoma"/>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72" name="Google Shape;72;p11"/>
          <p:cNvSpPr txBox="1">
            <a:spLocks noGrp="1"/>
          </p:cNvSpPr>
          <p:nvPr>
            <p:ph type="subTitle" idx="2"/>
          </p:nvPr>
        </p:nvSpPr>
        <p:spPr>
          <a:xfrm>
            <a:off x="534849" y="1037497"/>
            <a:ext cx="11120700" cy="51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000"/>
              <a:buNone/>
              <a:defRPr sz="2000" b="0">
                <a:solidFill>
                  <a:schemeClr val="accent1"/>
                </a:solidFill>
                <a:latin typeface="Tahoma"/>
                <a:ea typeface="Tahoma"/>
                <a:cs typeface="Tahoma"/>
                <a:sym typeface="Tahoma"/>
              </a:defRPr>
            </a:lvl1pPr>
            <a:lvl2pPr lvl="1" algn="l" rtl="0">
              <a:lnSpc>
                <a:spcPct val="90000"/>
              </a:lnSpc>
              <a:spcBef>
                <a:spcPts val="0"/>
              </a:spcBef>
              <a:spcAft>
                <a:spcPts val="0"/>
              </a:spcAft>
              <a:buClr>
                <a:schemeClr val="accent1"/>
              </a:buClr>
              <a:buSzPts val="2000"/>
              <a:buNone/>
              <a:defRPr sz="2000" b="0">
                <a:solidFill>
                  <a:schemeClr val="accent1"/>
                </a:solidFill>
              </a:defRPr>
            </a:lvl2pPr>
            <a:lvl3pPr lvl="2" algn="l" rtl="0">
              <a:lnSpc>
                <a:spcPct val="90000"/>
              </a:lnSpc>
              <a:spcBef>
                <a:spcPts val="0"/>
              </a:spcBef>
              <a:spcAft>
                <a:spcPts val="0"/>
              </a:spcAft>
              <a:buClr>
                <a:schemeClr val="accent1"/>
              </a:buClr>
              <a:buSzPts val="2000"/>
              <a:buNone/>
              <a:defRPr sz="2000" b="0">
                <a:solidFill>
                  <a:schemeClr val="accent1"/>
                </a:solidFill>
              </a:defRPr>
            </a:lvl3pPr>
            <a:lvl4pPr lvl="3" algn="l" rtl="0">
              <a:lnSpc>
                <a:spcPct val="90000"/>
              </a:lnSpc>
              <a:spcBef>
                <a:spcPts val="0"/>
              </a:spcBef>
              <a:spcAft>
                <a:spcPts val="0"/>
              </a:spcAft>
              <a:buClr>
                <a:schemeClr val="accent1"/>
              </a:buClr>
              <a:buSzPts val="2000"/>
              <a:buNone/>
              <a:defRPr sz="2000" b="0">
                <a:solidFill>
                  <a:schemeClr val="accent1"/>
                </a:solidFill>
              </a:defRPr>
            </a:lvl4pPr>
            <a:lvl5pPr lvl="4" algn="l" rtl="0">
              <a:lnSpc>
                <a:spcPct val="90000"/>
              </a:lnSpc>
              <a:spcBef>
                <a:spcPts val="0"/>
              </a:spcBef>
              <a:spcAft>
                <a:spcPts val="0"/>
              </a:spcAft>
              <a:buClr>
                <a:schemeClr val="accent1"/>
              </a:buClr>
              <a:buSzPts val="2000"/>
              <a:buNone/>
              <a:defRPr sz="2000" b="0">
                <a:solidFill>
                  <a:schemeClr val="accent1"/>
                </a:solidFill>
              </a:defRPr>
            </a:lvl5pPr>
            <a:lvl6pPr lvl="5" algn="l" rtl="0">
              <a:lnSpc>
                <a:spcPct val="90000"/>
              </a:lnSpc>
              <a:spcBef>
                <a:spcPts val="0"/>
              </a:spcBef>
              <a:spcAft>
                <a:spcPts val="0"/>
              </a:spcAft>
              <a:buClr>
                <a:schemeClr val="accent1"/>
              </a:buClr>
              <a:buSzPts val="2000"/>
              <a:buNone/>
              <a:defRPr sz="2000" b="0">
                <a:solidFill>
                  <a:schemeClr val="accent1"/>
                </a:solidFill>
              </a:defRPr>
            </a:lvl6pPr>
            <a:lvl7pPr lvl="6" algn="l" rtl="0">
              <a:lnSpc>
                <a:spcPct val="90000"/>
              </a:lnSpc>
              <a:spcBef>
                <a:spcPts val="0"/>
              </a:spcBef>
              <a:spcAft>
                <a:spcPts val="0"/>
              </a:spcAft>
              <a:buClr>
                <a:schemeClr val="accent1"/>
              </a:buClr>
              <a:buSzPts val="2000"/>
              <a:buNone/>
              <a:defRPr sz="2000" b="0">
                <a:solidFill>
                  <a:schemeClr val="accent1"/>
                </a:solidFill>
              </a:defRPr>
            </a:lvl7pPr>
            <a:lvl8pPr lvl="7" algn="l" rtl="0">
              <a:lnSpc>
                <a:spcPct val="90000"/>
              </a:lnSpc>
              <a:spcBef>
                <a:spcPts val="0"/>
              </a:spcBef>
              <a:spcAft>
                <a:spcPts val="0"/>
              </a:spcAft>
              <a:buClr>
                <a:schemeClr val="accent1"/>
              </a:buClr>
              <a:buSzPts val="2000"/>
              <a:buNone/>
              <a:defRPr sz="2000" b="0">
                <a:solidFill>
                  <a:schemeClr val="accent1"/>
                </a:solidFill>
              </a:defRPr>
            </a:lvl8pPr>
            <a:lvl9pPr lvl="8" algn="l" rtl="0">
              <a:lnSpc>
                <a:spcPct val="90000"/>
              </a:lnSpc>
              <a:spcBef>
                <a:spcPts val="0"/>
              </a:spcBef>
              <a:spcAft>
                <a:spcPts val="0"/>
              </a:spcAft>
              <a:buClr>
                <a:schemeClr val="accent1"/>
              </a:buClr>
              <a:buSzPts val="2000"/>
              <a:buNone/>
              <a:defRPr sz="2000" b="0">
                <a:solidFill>
                  <a:schemeClr val="accen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No Gray" type="obj">
  <p:cSld name="OBJEC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22960" y="274638"/>
            <a:ext cx="10969800" cy="1143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2800"/>
              <a:buFont typeface="Arial"/>
              <a:buNone/>
              <a:defRPr sz="28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75" name="Google Shape;75;p12"/>
          <p:cNvSpPr txBox="1">
            <a:spLocks noGrp="1"/>
          </p:cNvSpPr>
          <p:nvPr>
            <p:ph type="body" idx="1"/>
          </p:nvPr>
        </p:nvSpPr>
        <p:spPr>
          <a:xfrm>
            <a:off x="822960" y="1600201"/>
            <a:ext cx="10969800" cy="4343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700"/>
              </a:spcBef>
              <a:spcAft>
                <a:spcPts val="0"/>
              </a:spcAft>
              <a:buClr>
                <a:schemeClr val="accent2"/>
              </a:buClr>
              <a:buSzPts val="2400"/>
              <a:buNone/>
              <a:defRPr/>
            </a:lvl1pPr>
            <a:lvl2pPr marL="914400" lvl="1" indent="-228600" algn="l" rtl="0">
              <a:lnSpc>
                <a:spcPct val="100000"/>
              </a:lnSpc>
              <a:spcBef>
                <a:spcPts val="1100"/>
              </a:spcBef>
              <a:spcAft>
                <a:spcPts val="0"/>
              </a:spcAft>
              <a:buClr>
                <a:schemeClr val="accent2"/>
              </a:buClr>
              <a:buSzPts val="2000"/>
              <a:buNone/>
              <a:defRPr/>
            </a:lvl2pPr>
            <a:lvl3pPr marL="1371600" lvl="2" indent="-349250" algn="l" rtl="0">
              <a:lnSpc>
                <a:spcPct val="100000"/>
              </a:lnSpc>
              <a:spcBef>
                <a:spcPts val="700"/>
              </a:spcBef>
              <a:spcAft>
                <a:spcPts val="0"/>
              </a:spcAft>
              <a:buClr>
                <a:schemeClr val="accent2"/>
              </a:buClr>
              <a:buSzPts val="1900"/>
              <a:buChar char="•"/>
              <a:defRPr/>
            </a:lvl3pPr>
            <a:lvl4pPr marL="1828800" lvl="3" indent="-330200" algn="l" rtl="0">
              <a:lnSpc>
                <a:spcPct val="100000"/>
              </a:lnSpc>
              <a:spcBef>
                <a:spcPts val="700"/>
              </a:spcBef>
              <a:spcAft>
                <a:spcPts val="0"/>
              </a:spcAft>
              <a:buClr>
                <a:schemeClr val="accent2"/>
              </a:buClr>
              <a:buSzPts val="1600"/>
              <a:buChar char="‒"/>
              <a:defRPr/>
            </a:lvl4pPr>
            <a:lvl5pPr marL="2286000" lvl="4" indent="-330200" algn="l" rtl="0">
              <a:lnSpc>
                <a:spcPct val="100000"/>
              </a:lnSpc>
              <a:spcBef>
                <a:spcPts val="700"/>
              </a:spcBef>
              <a:spcAft>
                <a:spcPts val="0"/>
              </a:spcAft>
              <a:buClr>
                <a:schemeClr val="accent2"/>
              </a:buClr>
              <a:buSzPts val="16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700"/>
              </a:spcAft>
              <a:buClr>
                <a:schemeClr val="dk1"/>
              </a:buClr>
              <a:buSzPts val="1900"/>
              <a:buChar char="•"/>
              <a:defRPr/>
            </a:lvl9pPr>
          </a:lstStyle>
          <a:p>
            <a:endParaRPr/>
          </a:p>
        </p:txBody>
      </p:sp>
      <p:sp>
        <p:nvSpPr>
          <p:cNvPr id="76" name="Google Shape;76;p12"/>
          <p:cNvSpPr txBox="1">
            <a:spLocks noGrp="1"/>
          </p:cNvSpPr>
          <p:nvPr>
            <p:ph type="ftr" idx="11"/>
          </p:nvPr>
        </p:nvSpPr>
        <p:spPr>
          <a:xfrm>
            <a:off x="4609227" y="6366399"/>
            <a:ext cx="29703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sz="900">
                <a:solidFill>
                  <a:schemeClr val="dk1"/>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77" name="Google Shape;77;p12"/>
          <p:cNvSpPr txBox="1">
            <a:spLocks noGrp="1"/>
          </p:cNvSpPr>
          <p:nvPr>
            <p:ph type="sldNum" idx="12"/>
          </p:nvPr>
        </p:nvSpPr>
        <p:spPr>
          <a:xfrm>
            <a:off x="822961" y="6366399"/>
            <a:ext cx="394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12"/>
          <p:cNvSpPr/>
          <p:nvPr/>
        </p:nvSpPr>
        <p:spPr>
          <a:xfrm>
            <a:off x="0" y="0"/>
            <a:ext cx="12188700" cy="167100"/>
          </a:xfrm>
          <a:prstGeom prst="rect">
            <a:avLst/>
          </a:prstGeom>
          <a:solidFill>
            <a:srgbClr val="231234"/>
          </a:solidFill>
          <a:ln>
            <a:noFill/>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9"/>
        <p:cNvGrpSpPr/>
        <p:nvPr/>
      </p:nvGrpSpPr>
      <p:grpSpPr>
        <a:xfrm>
          <a:off x="0" y="0"/>
          <a:ext cx="0" cy="0"/>
          <a:chOff x="0" y="0"/>
          <a:chExt cx="0" cy="0"/>
        </a:xfrm>
      </p:grpSpPr>
      <p:sp>
        <p:nvSpPr>
          <p:cNvPr id="80" name="Google Shape;80;p13"/>
          <p:cNvSpPr/>
          <p:nvPr/>
        </p:nvSpPr>
        <p:spPr>
          <a:xfrm>
            <a:off x="533260" y="533399"/>
            <a:ext cx="2142567" cy="1354537"/>
          </a:xfrm>
          <a:custGeom>
            <a:avLst/>
            <a:gdLst/>
            <a:ahLst/>
            <a:cxnLst/>
            <a:rect l="l" t="t" r="r" b="b"/>
            <a:pathLst>
              <a:path w="607" h="383" extrusionOk="0">
                <a:moveTo>
                  <a:pt x="285" y="0"/>
                </a:moveTo>
                <a:lnTo>
                  <a:pt x="285" y="0"/>
                </a:lnTo>
                <a:lnTo>
                  <a:pt x="461" y="383"/>
                </a:lnTo>
                <a:lnTo>
                  <a:pt x="607" y="383"/>
                </a:lnTo>
                <a:lnTo>
                  <a:pt x="505" y="0"/>
                </a:lnTo>
                <a:lnTo>
                  <a:pt x="285" y="0"/>
                </a:lnTo>
                <a:close/>
                <a:moveTo>
                  <a:pt x="0" y="0"/>
                </a:moveTo>
                <a:lnTo>
                  <a:pt x="0" y="0"/>
                </a:lnTo>
                <a:lnTo>
                  <a:pt x="176" y="383"/>
                </a:lnTo>
                <a:lnTo>
                  <a:pt x="322" y="383"/>
                </a:lnTo>
                <a:lnTo>
                  <a:pt x="220" y="0"/>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900">
              <a:solidFill>
                <a:schemeClr val="dk1"/>
              </a:solidFill>
              <a:latin typeface="Tahoma"/>
              <a:ea typeface="Tahoma"/>
              <a:cs typeface="Tahoma"/>
              <a:sym typeface="Tahoma"/>
            </a:endParaRPr>
          </a:p>
        </p:txBody>
      </p:sp>
      <p:sp>
        <p:nvSpPr>
          <p:cNvPr id="81" name="Google Shape;81;p13"/>
          <p:cNvSpPr txBox="1">
            <a:spLocks noGrp="1"/>
          </p:cNvSpPr>
          <p:nvPr>
            <p:ph type="body" idx="1"/>
          </p:nvPr>
        </p:nvSpPr>
        <p:spPr>
          <a:xfrm>
            <a:off x="1601199" y="1257300"/>
            <a:ext cx="8986500" cy="453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5100"/>
              <a:buNone/>
              <a:defRPr sz="5100">
                <a:solidFill>
                  <a:schemeClr val="accent1"/>
                </a:solidFill>
              </a:defRPr>
            </a:lvl1pPr>
            <a:lvl2pPr marL="914400" lvl="1" indent="-323850" algn="l" rtl="0">
              <a:lnSpc>
                <a:spcPct val="100000"/>
              </a:lnSpc>
              <a:spcBef>
                <a:spcPts val="1200"/>
              </a:spcBef>
              <a:spcAft>
                <a:spcPts val="0"/>
              </a:spcAft>
              <a:buClr>
                <a:schemeClr val="dk1"/>
              </a:buClr>
              <a:buSzPts val="1500"/>
              <a:buFont typeface="Arial"/>
              <a:buChar char="‒"/>
              <a:defRPr/>
            </a:lvl2pPr>
            <a:lvl3pPr marL="1371600" lvl="2" indent="-323850" algn="l" rtl="0">
              <a:lnSpc>
                <a:spcPct val="100000"/>
              </a:lnSpc>
              <a:spcBef>
                <a:spcPts val="1200"/>
              </a:spcBef>
              <a:spcAft>
                <a:spcPts val="0"/>
              </a:spcAft>
              <a:buClr>
                <a:schemeClr val="dk1"/>
              </a:buClr>
              <a:buSzPts val="1500"/>
              <a:buFont typeface="Arial"/>
              <a:buChar char="‒"/>
              <a:defRPr sz="1500"/>
            </a:lvl3pPr>
            <a:lvl4pPr marL="1828800" lvl="3" indent="-323850" algn="l" rtl="0">
              <a:lnSpc>
                <a:spcPct val="100000"/>
              </a:lnSpc>
              <a:spcBef>
                <a:spcPts val="1200"/>
              </a:spcBef>
              <a:spcAft>
                <a:spcPts val="0"/>
              </a:spcAft>
              <a:buClr>
                <a:schemeClr val="dk1"/>
              </a:buClr>
              <a:buSzPts val="1500"/>
              <a:buFont typeface="Arial"/>
              <a:buChar char="‒"/>
              <a:defRPr sz="1500"/>
            </a:lvl4pPr>
            <a:lvl5pPr marL="2286000" lvl="4" indent="-323850" algn="l" rtl="0">
              <a:lnSpc>
                <a:spcPct val="100000"/>
              </a:lnSpc>
              <a:spcBef>
                <a:spcPts val="1200"/>
              </a:spcBef>
              <a:spcAft>
                <a:spcPts val="0"/>
              </a:spcAft>
              <a:buClr>
                <a:schemeClr val="dk1"/>
              </a:buClr>
              <a:buSzPts val="1500"/>
              <a:buFont typeface="Arial"/>
              <a:buChar char="‒"/>
              <a:defRPr sz="1500"/>
            </a:lvl5pPr>
            <a:lvl6pPr marL="2743200" lvl="5" indent="-323850" algn="l" rtl="0">
              <a:lnSpc>
                <a:spcPct val="100000"/>
              </a:lnSpc>
              <a:spcBef>
                <a:spcPts val="1200"/>
              </a:spcBef>
              <a:spcAft>
                <a:spcPts val="0"/>
              </a:spcAft>
              <a:buClr>
                <a:schemeClr val="dk1"/>
              </a:buClr>
              <a:buSzPts val="1500"/>
              <a:buFont typeface="Arial"/>
              <a:buChar char="‒"/>
              <a:defRPr sz="1500"/>
            </a:lvl6pPr>
            <a:lvl7pPr marL="3200400" lvl="6" indent="-323850" algn="l" rtl="0">
              <a:lnSpc>
                <a:spcPct val="100000"/>
              </a:lnSpc>
              <a:spcBef>
                <a:spcPts val="1200"/>
              </a:spcBef>
              <a:spcAft>
                <a:spcPts val="0"/>
              </a:spcAft>
              <a:buClr>
                <a:schemeClr val="dk1"/>
              </a:buClr>
              <a:buSzPts val="1500"/>
              <a:buFont typeface="Arial"/>
              <a:buChar char="‒"/>
              <a:defRPr sz="1500"/>
            </a:lvl7pPr>
            <a:lvl8pPr marL="3657600" lvl="7" indent="-323850" algn="l" rtl="0">
              <a:lnSpc>
                <a:spcPct val="100000"/>
              </a:lnSpc>
              <a:spcBef>
                <a:spcPts val="1200"/>
              </a:spcBef>
              <a:spcAft>
                <a:spcPts val="0"/>
              </a:spcAft>
              <a:buClr>
                <a:schemeClr val="dk1"/>
              </a:buClr>
              <a:buSzPts val="1500"/>
              <a:buFont typeface="Arial"/>
              <a:buChar char="‒"/>
              <a:defRPr sz="1500"/>
            </a:lvl8pPr>
            <a:lvl9pPr marL="4114800" lvl="8" indent="-323850" algn="l" rtl="0">
              <a:lnSpc>
                <a:spcPct val="100000"/>
              </a:lnSpc>
              <a:spcBef>
                <a:spcPts val="1200"/>
              </a:spcBef>
              <a:spcAft>
                <a:spcPts val="700"/>
              </a:spcAft>
              <a:buClr>
                <a:schemeClr val="dk1"/>
              </a:buClr>
              <a:buSzPts val="1500"/>
              <a:buFont typeface="Arial"/>
              <a:buChar char="‒"/>
              <a:defRPr sz="1500"/>
            </a:lvl9pPr>
          </a:lstStyle>
          <a:p>
            <a:endParaRPr/>
          </a:p>
        </p:txBody>
      </p:sp>
      <p:sp>
        <p:nvSpPr>
          <p:cNvPr id="82" name="Google Shape;82;p13"/>
          <p:cNvSpPr txBox="1">
            <a:spLocks noGrp="1"/>
          </p:cNvSpPr>
          <p:nvPr>
            <p:ph type="sldNum" idx="12"/>
          </p:nvPr>
        </p:nvSpPr>
        <p:spPr>
          <a:xfrm>
            <a:off x="534677" y="6499726"/>
            <a:ext cx="533100" cy="164400"/>
          </a:xfrm>
          <a:prstGeom prst="rect">
            <a:avLst/>
          </a:prstGeom>
          <a:noFill/>
          <a:ln>
            <a:noFill/>
          </a:ln>
        </p:spPr>
        <p:txBody>
          <a:bodyPr spcFirstLastPara="1" wrap="square" lIns="0" tIns="0" rIns="0" bIns="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13"/>
          <p:cNvSpPr txBox="1">
            <a:spLocks noGrp="1"/>
          </p:cNvSpPr>
          <p:nvPr>
            <p:ph type="ftr" idx="11"/>
          </p:nvPr>
        </p:nvSpPr>
        <p:spPr>
          <a:xfrm>
            <a:off x="1601199" y="6499726"/>
            <a:ext cx="4188600" cy="1644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533261" y="533399"/>
            <a:ext cx="11122200" cy="716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3500"/>
              <a:buFont typeface="Tahoma"/>
              <a:buNone/>
              <a:defRPr sz="35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6" name="Google Shape;86;p14"/>
          <p:cNvSpPr txBox="1">
            <a:spLocks noGrp="1"/>
          </p:cNvSpPr>
          <p:nvPr>
            <p:ph type="body" idx="1"/>
          </p:nvPr>
        </p:nvSpPr>
        <p:spPr>
          <a:xfrm>
            <a:off x="533261" y="2057401"/>
            <a:ext cx="11122200" cy="37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900"/>
              <a:buNone/>
              <a:defRPr sz="1900"/>
            </a:lvl1pPr>
            <a:lvl2pPr marL="914400" lvl="1" indent="-228600" algn="l" rtl="0">
              <a:lnSpc>
                <a:spcPct val="100000"/>
              </a:lnSpc>
              <a:spcBef>
                <a:spcPts val="1100"/>
              </a:spcBef>
              <a:spcAft>
                <a:spcPts val="0"/>
              </a:spcAft>
              <a:buClr>
                <a:schemeClr val="dk1"/>
              </a:buClr>
              <a:buSzPts val="1900"/>
              <a:buNone/>
              <a:defRPr sz="1900"/>
            </a:lvl2pPr>
            <a:lvl3pPr marL="1371600" lvl="2" indent="-323850" algn="l" rtl="0">
              <a:lnSpc>
                <a:spcPct val="100000"/>
              </a:lnSpc>
              <a:spcBef>
                <a:spcPts val="700"/>
              </a:spcBef>
              <a:spcAft>
                <a:spcPts val="0"/>
              </a:spcAft>
              <a:buClr>
                <a:schemeClr val="dk1"/>
              </a:buClr>
              <a:buSzPts val="1500"/>
              <a:buChar char="•"/>
              <a:defRPr sz="1500"/>
            </a:lvl3pPr>
            <a:lvl4pPr marL="1828800" lvl="3" indent="-304800" algn="l" rtl="0">
              <a:lnSpc>
                <a:spcPct val="100000"/>
              </a:lnSpc>
              <a:spcBef>
                <a:spcPts val="700"/>
              </a:spcBef>
              <a:spcAft>
                <a:spcPts val="0"/>
              </a:spcAft>
              <a:buClr>
                <a:schemeClr val="dk1"/>
              </a:buClr>
              <a:buSzPts val="1200"/>
              <a:buChar char="‒"/>
              <a:defRPr sz="1200"/>
            </a:lvl4pPr>
            <a:lvl5pPr marL="2286000" lvl="4" indent="-349250" algn="l" rtl="0">
              <a:lnSpc>
                <a:spcPct val="10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700"/>
              </a:spcAft>
              <a:buClr>
                <a:schemeClr val="dk1"/>
              </a:buClr>
              <a:buSzPts val="1900"/>
              <a:buChar char="•"/>
              <a:defRPr/>
            </a:lvl9pPr>
          </a:lstStyle>
          <a:p>
            <a:endParaRPr/>
          </a:p>
        </p:txBody>
      </p:sp>
      <p:sp>
        <p:nvSpPr>
          <p:cNvPr id="87" name="Google Shape;87;p14"/>
          <p:cNvSpPr txBox="1">
            <a:spLocks noGrp="1"/>
          </p:cNvSpPr>
          <p:nvPr>
            <p:ph type="sldNum" idx="12"/>
          </p:nvPr>
        </p:nvSpPr>
        <p:spPr>
          <a:xfrm>
            <a:off x="534677" y="6499726"/>
            <a:ext cx="533100" cy="164400"/>
          </a:xfrm>
          <a:prstGeom prst="rect">
            <a:avLst/>
          </a:prstGeom>
          <a:noFill/>
          <a:ln>
            <a:noFill/>
          </a:ln>
        </p:spPr>
        <p:txBody>
          <a:bodyPr spcFirstLastPara="1" wrap="square" lIns="0" tIns="0" rIns="0" bIns="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8" name="Google Shape;88;p14"/>
          <p:cNvSpPr txBox="1">
            <a:spLocks noGrp="1"/>
          </p:cNvSpPr>
          <p:nvPr>
            <p:ph type="ftr" idx="11"/>
          </p:nvPr>
        </p:nvSpPr>
        <p:spPr>
          <a:xfrm>
            <a:off x="1601199" y="6499726"/>
            <a:ext cx="4188600" cy="1644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a:p>
        </p:txBody>
      </p:sp>
      <p:sp>
        <p:nvSpPr>
          <p:cNvPr id="89" name="Google Shape;89;p14"/>
          <p:cNvSpPr txBox="1">
            <a:spLocks noGrp="1"/>
          </p:cNvSpPr>
          <p:nvPr>
            <p:ph type="subTitle" idx="2"/>
          </p:nvPr>
        </p:nvSpPr>
        <p:spPr>
          <a:xfrm>
            <a:off x="534849" y="1037497"/>
            <a:ext cx="11120700" cy="51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None/>
              <a:defRPr sz="2700" b="0">
                <a:solidFill>
                  <a:schemeClr val="accent1"/>
                </a:solidFill>
              </a:defRPr>
            </a:lvl1pPr>
            <a:lvl2pPr lvl="1" algn="l" rtl="0">
              <a:lnSpc>
                <a:spcPct val="90000"/>
              </a:lnSpc>
              <a:spcBef>
                <a:spcPts val="0"/>
              </a:spcBef>
              <a:spcAft>
                <a:spcPts val="0"/>
              </a:spcAft>
              <a:buClr>
                <a:schemeClr val="accent1"/>
              </a:buClr>
              <a:buSzPts val="2000"/>
              <a:buNone/>
              <a:defRPr sz="2000" b="0">
                <a:solidFill>
                  <a:schemeClr val="accent1"/>
                </a:solidFill>
              </a:defRPr>
            </a:lvl2pPr>
            <a:lvl3pPr lvl="2" algn="l" rtl="0">
              <a:lnSpc>
                <a:spcPct val="90000"/>
              </a:lnSpc>
              <a:spcBef>
                <a:spcPts val="0"/>
              </a:spcBef>
              <a:spcAft>
                <a:spcPts val="0"/>
              </a:spcAft>
              <a:buClr>
                <a:schemeClr val="accent1"/>
              </a:buClr>
              <a:buSzPts val="2000"/>
              <a:buNone/>
              <a:defRPr sz="2000" b="0">
                <a:solidFill>
                  <a:schemeClr val="accent1"/>
                </a:solidFill>
              </a:defRPr>
            </a:lvl3pPr>
            <a:lvl4pPr lvl="3" algn="l" rtl="0">
              <a:lnSpc>
                <a:spcPct val="90000"/>
              </a:lnSpc>
              <a:spcBef>
                <a:spcPts val="0"/>
              </a:spcBef>
              <a:spcAft>
                <a:spcPts val="0"/>
              </a:spcAft>
              <a:buClr>
                <a:schemeClr val="accent1"/>
              </a:buClr>
              <a:buSzPts val="2000"/>
              <a:buNone/>
              <a:defRPr sz="2000" b="0">
                <a:solidFill>
                  <a:schemeClr val="accent1"/>
                </a:solidFill>
              </a:defRPr>
            </a:lvl4pPr>
            <a:lvl5pPr lvl="4" algn="l" rtl="0">
              <a:lnSpc>
                <a:spcPct val="90000"/>
              </a:lnSpc>
              <a:spcBef>
                <a:spcPts val="0"/>
              </a:spcBef>
              <a:spcAft>
                <a:spcPts val="0"/>
              </a:spcAft>
              <a:buClr>
                <a:schemeClr val="accent1"/>
              </a:buClr>
              <a:buSzPts val="2000"/>
              <a:buNone/>
              <a:defRPr sz="2000" b="0">
                <a:solidFill>
                  <a:schemeClr val="accent1"/>
                </a:solidFill>
              </a:defRPr>
            </a:lvl5pPr>
            <a:lvl6pPr lvl="5" algn="l" rtl="0">
              <a:lnSpc>
                <a:spcPct val="90000"/>
              </a:lnSpc>
              <a:spcBef>
                <a:spcPts val="0"/>
              </a:spcBef>
              <a:spcAft>
                <a:spcPts val="0"/>
              </a:spcAft>
              <a:buClr>
                <a:schemeClr val="accent1"/>
              </a:buClr>
              <a:buSzPts val="2000"/>
              <a:buNone/>
              <a:defRPr sz="2000" b="0">
                <a:solidFill>
                  <a:schemeClr val="accent1"/>
                </a:solidFill>
              </a:defRPr>
            </a:lvl6pPr>
            <a:lvl7pPr lvl="6" algn="l" rtl="0">
              <a:lnSpc>
                <a:spcPct val="90000"/>
              </a:lnSpc>
              <a:spcBef>
                <a:spcPts val="0"/>
              </a:spcBef>
              <a:spcAft>
                <a:spcPts val="0"/>
              </a:spcAft>
              <a:buClr>
                <a:schemeClr val="accent1"/>
              </a:buClr>
              <a:buSzPts val="2000"/>
              <a:buNone/>
              <a:defRPr sz="2000" b="0">
                <a:solidFill>
                  <a:schemeClr val="accent1"/>
                </a:solidFill>
              </a:defRPr>
            </a:lvl7pPr>
            <a:lvl8pPr lvl="7" algn="l" rtl="0">
              <a:lnSpc>
                <a:spcPct val="90000"/>
              </a:lnSpc>
              <a:spcBef>
                <a:spcPts val="0"/>
              </a:spcBef>
              <a:spcAft>
                <a:spcPts val="0"/>
              </a:spcAft>
              <a:buClr>
                <a:schemeClr val="accent1"/>
              </a:buClr>
              <a:buSzPts val="2000"/>
              <a:buNone/>
              <a:defRPr sz="2000" b="0">
                <a:solidFill>
                  <a:schemeClr val="accent1"/>
                </a:solidFill>
              </a:defRPr>
            </a:lvl8pPr>
            <a:lvl9pPr lvl="8" algn="l" rtl="0">
              <a:lnSpc>
                <a:spcPct val="90000"/>
              </a:lnSpc>
              <a:spcBef>
                <a:spcPts val="0"/>
              </a:spcBef>
              <a:spcAft>
                <a:spcPts val="0"/>
              </a:spcAft>
              <a:buClr>
                <a:schemeClr val="accent1"/>
              </a:buClr>
              <a:buSzPts val="2000"/>
              <a:buNone/>
              <a:defRPr sz="2000" b="0">
                <a:solidFill>
                  <a:schemeClr val="accen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5"/>
          <p:cNvSpPr txBox="1">
            <a:spLocks noGrp="1"/>
          </p:cNvSpPr>
          <p:nvPr>
            <p:ph type="sldNum" idx="12"/>
          </p:nvPr>
        </p:nvSpPr>
        <p:spPr>
          <a:xfrm>
            <a:off x="534677" y="6499726"/>
            <a:ext cx="533100" cy="164400"/>
          </a:xfrm>
          <a:prstGeom prst="rect">
            <a:avLst/>
          </a:prstGeom>
          <a:noFill/>
          <a:ln>
            <a:noFill/>
          </a:ln>
        </p:spPr>
        <p:txBody>
          <a:bodyPr spcFirstLastPara="1" wrap="square" lIns="0" tIns="0" rIns="0" bIns="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2" name="Google Shape;92;p15"/>
          <p:cNvSpPr txBox="1">
            <a:spLocks noGrp="1"/>
          </p:cNvSpPr>
          <p:nvPr>
            <p:ph type="ftr" idx="11"/>
          </p:nvPr>
        </p:nvSpPr>
        <p:spPr>
          <a:xfrm>
            <a:off x="1601199" y="6499726"/>
            <a:ext cx="4188600" cy="1644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533261" y="533399"/>
            <a:ext cx="11122500" cy="716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Font typeface="Tahoma"/>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95" name="Google Shape;95;p16"/>
          <p:cNvSpPr txBox="1">
            <a:spLocks noGrp="1"/>
          </p:cNvSpPr>
          <p:nvPr>
            <p:ph type="subTitle" idx="1"/>
          </p:nvPr>
        </p:nvSpPr>
        <p:spPr>
          <a:xfrm>
            <a:off x="534849" y="1037497"/>
            <a:ext cx="11120700" cy="51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None/>
              <a:defRPr sz="2700" b="0">
                <a:solidFill>
                  <a:schemeClr val="accent1"/>
                </a:solidFill>
              </a:defRPr>
            </a:lvl1pPr>
            <a:lvl2pPr lvl="1" algn="l" rtl="0">
              <a:lnSpc>
                <a:spcPct val="90000"/>
              </a:lnSpc>
              <a:spcBef>
                <a:spcPts val="0"/>
              </a:spcBef>
              <a:spcAft>
                <a:spcPts val="0"/>
              </a:spcAft>
              <a:buClr>
                <a:schemeClr val="accent1"/>
              </a:buClr>
              <a:buSzPts val="2000"/>
              <a:buNone/>
              <a:defRPr sz="2000" b="0">
                <a:solidFill>
                  <a:schemeClr val="accent1"/>
                </a:solidFill>
              </a:defRPr>
            </a:lvl2pPr>
            <a:lvl3pPr lvl="2" algn="l" rtl="0">
              <a:lnSpc>
                <a:spcPct val="90000"/>
              </a:lnSpc>
              <a:spcBef>
                <a:spcPts val="0"/>
              </a:spcBef>
              <a:spcAft>
                <a:spcPts val="0"/>
              </a:spcAft>
              <a:buClr>
                <a:schemeClr val="accent1"/>
              </a:buClr>
              <a:buSzPts val="2000"/>
              <a:buNone/>
              <a:defRPr sz="2000" b="0">
                <a:solidFill>
                  <a:schemeClr val="accent1"/>
                </a:solidFill>
              </a:defRPr>
            </a:lvl3pPr>
            <a:lvl4pPr lvl="3" algn="l" rtl="0">
              <a:lnSpc>
                <a:spcPct val="90000"/>
              </a:lnSpc>
              <a:spcBef>
                <a:spcPts val="0"/>
              </a:spcBef>
              <a:spcAft>
                <a:spcPts val="0"/>
              </a:spcAft>
              <a:buClr>
                <a:schemeClr val="accent1"/>
              </a:buClr>
              <a:buSzPts val="2000"/>
              <a:buNone/>
              <a:defRPr sz="2000" b="0">
                <a:solidFill>
                  <a:schemeClr val="accent1"/>
                </a:solidFill>
              </a:defRPr>
            </a:lvl4pPr>
            <a:lvl5pPr lvl="4" algn="l" rtl="0">
              <a:lnSpc>
                <a:spcPct val="90000"/>
              </a:lnSpc>
              <a:spcBef>
                <a:spcPts val="0"/>
              </a:spcBef>
              <a:spcAft>
                <a:spcPts val="0"/>
              </a:spcAft>
              <a:buClr>
                <a:schemeClr val="accent1"/>
              </a:buClr>
              <a:buSzPts val="2000"/>
              <a:buNone/>
              <a:defRPr sz="2000" b="0">
                <a:solidFill>
                  <a:schemeClr val="accent1"/>
                </a:solidFill>
              </a:defRPr>
            </a:lvl5pPr>
            <a:lvl6pPr lvl="5" algn="l" rtl="0">
              <a:lnSpc>
                <a:spcPct val="90000"/>
              </a:lnSpc>
              <a:spcBef>
                <a:spcPts val="0"/>
              </a:spcBef>
              <a:spcAft>
                <a:spcPts val="0"/>
              </a:spcAft>
              <a:buClr>
                <a:schemeClr val="accent1"/>
              </a:buClr>
              <a:buSzPts val="2000"/>
              <a:buNone/>
              <a:defRPr sz="2000" b="0">
                <a:solidFill>
                  <a:schemeClr val="accent1"/>
                </a:solidFill>
              </a:defRPr>
            </a:lvl6pPr>
            <a:lvl7pPr lvl="6" algn="l" rtl="0">
              <a:lnSpc>
                <a:spcPct val="90000"/>
              </a:lnSpc>
              <a:spcBef>
                <a:spcPts val="0"/>
              </a:spcBef>
              <a:spcAft>
                <a:spcPts val="0"/>
              </a:spcAft>
              <a:buClr>
                <a:schemeClr val="accent1"/>
              </a:buClr>
              <a:buSzPts val="2000"/>
              <a:buNone/>
              <a:defRPr sz="2000" b="0">
                <a:solidFill>
                  <a:schemeClr val="accent1"/>
                </a:solidFill>
              </a:defRPr>
            </a:lvl7pPr>
            <a:lvl8pPr lvl="7" algn="l" rtl="0">
              <a:lnSpc>
                <a:spcPct val="90000"/>
              </a:lnSpc>
              <a:spcBef>
                <a:spcPts val="0"/>
              </a:spcBef>
              <a:spcAft>
                <a:spcPts val="0"/>
              </a:spcAft>
              <a:buClr>
                <a:schemeClr val="accent1"/>
              </a:buClr>
              <a:buSzPts val="2000"/>
              <a:buNone/>
              <a:defRPr sz="2000" b="0">
                <a:solidFill>
                  <a:schemeClr val="accent1"/>
                </a:solidFill>
              </a:defRPr>
            </a:lvl8pPr>
            <a:lvl9pPr lvl="8" algn="l" rtl="0">
              <a:lnSpc>
                <a:spcPct val="90000"/>
              </a:lnSpc>
              <a:spcBef>
                <a:spcPts val="0"/>
              </a:spcBef>
              <a:spcAft>
                <a:spcPts val="0"/>
              </a:spcAft>
              <a:buClr>
                <a:schemeClr val="accent1"/>
              </a:buClr>
              <a:buSzPts val="2000"/>
              <a:buNone/>
              <a:defRPr sz="2000" b="0">
                <a:solidFill>
                  <a:schemeClr val="accent1"/>
                </a:solidFill>
              </a:defRPr>
            </a:lvl9pPr>
          </a:lstStyle>
          <a:p>
            <a:endParaRPr/>
          </a:p>
        </p:txBody>
      </p:sp>
      <p:sp>
        <p:nvSpPr>
          <p:cNvPr id="96" name="Google Shape;96;p16"/>
          <p:cNvSpPr txBox="1">
            <a:spLocks noGrp="1"/>
          </p:cNvSpPr>
          <p:nvPr>
            <p:ph type="body" idx="2"/>
          </p:nvPr>
        </p:nvSpPr>
        <p:spPr>
          <a:xfrm>
            <a:off x="533261" y="2057400"/>
            <a:ext cx="3327600" cy="373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900"/>
              <a:buNone/>
              <a:defRPr/>
            </a:lvl1pPr>
            <a:lvl2pPr marL="914400" lvl="1" indent="-228600" algn="l" rtl="0">
              <a:lnSpc>
                <a:spcPct val="100000"/>
              </a:lnSpc>
              <a:spcBef>
                <a:spcPts val="1100"/>
              </a:spcBef>
              <a:spcAft>
                <a:spcPts val="0"/>
              </a:spcAft>
              <a:buClr>
                <a:schemeClr val="dk1"/>
              </a:buClr>
              <a:buSzPts val="1900"/>
              <a:buNone/>
              <a:defRPr/>
            </a:lvl2pPr>
            <a:lvl3pPr marL="1371600" lvl="2" indent="-304800" algn="l" rtl="0">
              <a:lnSpc>
                <a:spcPct val="100000"/>
              </a:lnSpc>
              <a:spcBef>
                <a:spcPts val="700"/>
              </a:spcBef>
              <a:spcAft>
                <a:spcPts val="0"/>
              </a:spcAft>
              <a:buClr>
                <a:schemeClr val="dk1"/>
              </a:buClr>
              <a:buSzPts val="1200"/>
              <a:buChar char="•"/>
              <a:defRPr/>
            </a:lvl3pPr>
            <a:lvl4pPr marL="1828800" lvl="3" indent="-349250" algn="l" rtl="0">
              <a:lnSpc>
                <a:spcPct val="100000"/>
              </a:lnSpc>
              <a:spcBef>
                <a:spcPts val="700"/>
              </a:spcBef>
              <a:spcAft>
                <a:spcPts val="0"/>
              </a:spcAft>
              <a:buClr>
                <a:schemeClr val="dk1"/>
              </a:buClr>
              <a:buSzPts val="1900"/>
              <a:buChar char="‒"/>
              <a:defRPr/>
            </a:lvl4pPr>
            <a:lvl5pPr marL="2286000" lvl="4" indent="-349250" algn="l" rtl="0">
              <a:lnSpc>
                <a:spcPct val="10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700"/>
              </a:spcAft>
              <a:buClr>
                <a:schemeClr val="dk1"/>
              </a:buClr>
              <a:buSzPts val="1900"/>
              <a:buChar char="•"/>
              <a:defRPr/>
            </a:lvl9pPr>
          </a:lstStyle>
          <a:p>
            <a:endParaRPr/>
          </a:p>
        </p:txBody>
      </p:sp>
      <p:sp>
        <p:nvSpPr>
          <p:cNvPr id="97" name="Google Shape;97;p16"/>
          <p:cNvSpPr txBox="1">
            <a:spLocks noGrp="1"/>
          </p:cNvSpPr>
          <p:nvPr>
            <p:ph type="body" idx="3"/>
          </p:nvPr>
        </p:nvSpPr>
        <p:spPr>
          <a:xfrm>
            <a:off x="4430210" y="2057400"/>
            <a:ext cx="3327600" cy="373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900"/>
              <a:buNone/>
              <a:defRPr/>
            </a:lvl1pPr>
            <a:lvl2pPr marL="914400" lvl="1" indent="-228600" algn="l" rtl="0">
              <a:lnSpc>
                <a:spcPct val="100000"/>
              </a:lnSpc>
              <a:spcBef>
                <a:spcPts val="1100"/>
              </a:spcBef>
              <a:spcAft>
                <a:spcPts val="0"/>
              </a:spcAft>
              <a:buClr>
                <a:schemeClr val="dk1"/>
              </a:buClr>
              <a:buSzPts val="1900"/>
              <a:buNone/>
              <a:defRPr/>
            </a:lvl2pPr>
            <a:lvl3pPr marL="1371600" lvl="2" indent="-304800" algn="l" rtl="0">
              <a:lnSpc>
                <a:spcPct val="100000"/>
              </a:lnSpc>
              <a:spcBef>
                <a:spcPts val="700"/>
              </a:spcBef>
              <a:spcAft>
                <a:spcPts val="0"/>
              </a:spcAft>
              <a:buClr>
                <a:schemeClr val="dk1"/>
              </a:buClr>
              <a:buSzPts val="1200"/>
              <a:buChar char="•"/>
              <a:defRPr/>
            </a:lvl3pPr>
            <a:lvl4pPr marL="1828800" lvl="3" indent="-349250" algn="l" rtl="0">
              <a:lnSpc>
                <a:spcPct val="100000"/>
              </a:lnSpc>
              <a:spcBef>
                <a:spcPts val="700"/>
              </a:spcBef>
              <a:spcAft>
                <a:spcPts val="0"/>
              </a:spcAft>
              <a:buClr>
                <a:schemeClr val="dk1"/>
              </a:buClr>
              <a:buSzPts val="1900"/>
              <a:buChar char="‒"/>
              <a:defRPr/>
            </a:lvl4pPr>
            <a:lvl5pPr marL="2286000" lvl="4" indent="-349250" algn="l" rtl="0">
              <a:lnSpc>
                <a:spcPct val="10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700"/>
              </a:spcAft>
              <a:buClr>
                <a:schemeClr val="dk1"/>
              </a:buClr>
              <a:buSzPts val="1900"/>
              <a:buChar char="•"/>
              <a:defRPr/>
            </a:lvl9pPr>
          </a:lstStyle>
          <a:p>
            <a:endParaRPr/>
          </a:p>
        </p:txBody>
      </p:sp>
      <p:sp>
        <p:nvSpPr>
          <p:cNvPr id="98" name="Google Shape;98;p16"/>
          <p:cNvSpPr txBox="1">
            <a:spLocks noGrp="1"/>
          </p:cNvSpPr>
          <p:nvPr>
            <p:ph type="body" idx="4"/>
          </p:nvPr>
        </p:nvSpPr>
        <p:spPr>
          <a:xfrm>
            <a:off x="8327159" y="2057400"/>
            <a:ext cx="3327600" cy="373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900"/>
              <a:buNone/>
              <a:defRPr/>
            </a:lvl1pPr>
            <a:lvl2pPr marL="914400" lvl="1" indent="-228600" algn="l" rtl="0">
              <a:lnSpc>
                <a:spcPct val="100000"/>
              </a:lnSpc>
              <a:spcBef>
                <a:spcPts val="1100"/>
              </a:spcBef>
              <a:spcAft>
                <a:spcPts val="0"/>
              </a:spcAft>
              <a:buClr>
                <a:schemeClr val="dk1"/>
              </a:buClr>
              <a:buSzPts val="1900"/>
              <a:buNone/>
              <a:defRPr/>
            </a:lvl2pPr>
            <a:lvl3pPr marL="1371600" lvl="2" indent="-304800" algn="l" rtl="0">
              <a:lnSpc>
                <a:spcPct val="100000"/>
              </a:lnSpc>
              <a:spcBef>
                <a:spcPts val="700"/>
              </a:spcBef>
              <a:spcAft>
                <a:spcPts val="0"/>
              </a:spcAft>
              <a:buClr>
                <a:schemeClr val="dk1"/>
              </a:buClr>
              <a:buSzPts val="1200"/>
              <a:buChar char="•"/>
              <a:defRPr/>
            </a:lvl3pPr>
            <a:lvl4pPr marL="1828800" lvl="3" indent="-349250" algn="l" rtl="0">
              <a:lnSpc>
                <a:spcPct val="100000"/>
              </a:lnSpc>
              <a:spcBef>
                <a:spcPts val="700"/>
              </a:spcBef>
              <a:spcAft>
                <a:spcPts val="0"/>
              </a:spcAft>
              <a:buClr>
                <a:schemeClr val="dk1"/>
              </a:buClr>
              <a:buSzPts val="1900"/>
              <a:buChar char="‒"/>
              <a:defRPr/>
            </a:lvl4pPr>
            <a:lvl5pPr marL="2286000" lvl="4" indent="-349250" algn="l" rtl="0">
              <a:lnSpc>
                <a:spcPct val="10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700"/>
              </a:spcAft>
              <a:buClr>
                <a:schemeClr val="dk1"/>
              </a:buClr>
              <a:buSzPts val="1900"/>
              <a:buChar char="•"/>
              <a:defRPr/>
            </a:lvl9pPr>
          </a:lstStyle>
          <a:p>
            <a:endParaRPr/>
          </a:p>
        </p:txBody>
      </p:sp>
      <p:sp>
        <p:nvSpPr>
          <p:cNvPr id="99" name="Google Shape;99;p16"/>
          <p:cNvSpPr txBox="1">
            <a:spLocks noGrp="1"/>
          </p:cNvSpPr>
          <p:nvPr>
            <p:ph type="sldNum" idx="12"/>
          </p:nvPr>
        </p:nvSpPr>
        <p:spPr>
          <a:xfrm>
            <a:off x="534677" y="6499726"/>
            <a:ext cx="533100" cy="164400"/>
          </a:xfrm>
          <a:prstGeom prst="rect">
            <a:avLst/>
          </a:prstGeom>
          <a:noFill/>
          <a:ln>
            <a:noFill/>
          </a:ln>
        </p:spPr>
        <p:txBody>
          <a:bodyPr spcFirstLastPara="1" wrap="square" lIns="0" tIns="0" rIns="0" bIns="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0" name="Google Shape;100;p16"/>
          <p:cNvSpPr txBox="1">
            <a:spLocks noGrp="1"/>
          </p:cNvSpPr>
          <p:nvPr>
            <p:ph type="ftr" idx="11"/>
          </p:nvPr>
        </p:nvSpPr>
        <p:spPr>
          <a:xfrm>
            <a:off x="1601199" y="6499726"/>
            <a:ext cx="4188600" cy="1644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1 1">
  <p:cSld name="Section Header 1">
    <p:bg>
      <p:bgPr>
        <a:solidFill>
          <a:schemeClr val="accent1"/>
        </a:solidFill>
        <a:effectLst/>
      </p:bgPr>
    </p:bg>
    <p:spTree>
      <p:nvGrpSpPr>
        <p:cNvPr id="1" name="Shape 101"/>
        <p:cNvGrpSpPr/>
        <p:nvPr/>
      </p:nvGrpSpPr>
      <p:grpSpPr>
        <a:xfrm>
          <a:off x="0" y="0"/>
          <a:ext cx="0" cy="0"/>
          <a:chOff x="0" y="0"/>
          <a:chExt cx="0" cy="0"/>
        </a:xfrm>
      </p:grpSpPr>
      <p:pic>
        <p:nvPicPr>
          <p:cNvPr id="102" name="Google Shape;102;p17"/>
          <p:cNvPicPr preferRelativeResize="0"/>
          <p:nvPr/>
        </p:nvPicPr>
        <p:blipFill rotWithShape="1">
          <a:blip r:embed="rId2">
            <a:alphaModFix/>
          </a:blip>
          <a:srcRect/>
          <a:stretch/>
        </p:blipFill>
        <p:spPr>
          <a:xfrm>
            <a:off x="6094413" y="0"/>
            <a:ext cx="6094410" cy="6856214"/>
          </a:xfrm>
          <a:prstGeom prst="rect">
            <a:avLst/>
          </a:prstGeom>
          <a:noFill/>
          <a:ln>
            <a:noFill/>
          </a:ln>
        </p:spPr>
      </p:pic>
      <p:sp>
        <p:nvSpPr>
          <p:cNvPr id="103" name="Google Shape;103;p17"/>
          <p:cNvSpPr/>
          <p:nvPr/>
        </p:nvSpPr>
        <p:spPr>
          <a:xfrm>
            <a:off x="0" y="6324601"/>
            <a:ext cx="12189000" cy="53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Tahoma"/>
              <a:ea typeface="Tahoma"/>
              <a:cs typeface="Tahoma"/>
              <a:sym typeface="Tahoma"/>
            </a:endParaRPr>
          </a:p>
        </p:txBody>
      </p:sp>
      <p:pic>
        <p:nvPicPr>
          <p:cNvPr id="104" name="Google Shape;104;p17"/>
          <p:cNvPicPr preferRelativeResize="0"/>
          <p:nvPr/>
        </p:nvPicPr>
        <p:blipFill rotWithShape="1">
          <a:blip r:embed="rId3">
            <a:alphaModFix/>
          </a:blip>
          <a:srcRect/>
          <a:stretch/>
        </p:blipFill>
        <p:spPr>
          <a:xfrm>
            <a:off x="10821295" y="6410826"/>
            <a:ext cx="914165" cy="360854"/>
          </a:xfrm>
          <a:prstGeom prst="rect">
            <a:avLst/>
          </a:prstGeom>
          <a:noFill/>
          <a:ln>
            <a:noFill/>
          </a:ln>
        </p:spPr>
      </p:pic>
      <p:sp>
        <p:nvSpPr>
          <p:cNvPr id="105" name="Google Shape;105;p17"/>
          <p:cNvSpPr txBox="1">
            <a:spLocks noGrp="1"/>
          </p:cNvSpPr>
          <p:nvPr>
            <p:ph type="title"/>
          </p:nvPr>
        </p:nvSpPr>
        <p:spPr>
          <a:xfrm>
            <a:off x="533261" y="2933700"/>
            <a:ext cx="5256300" cy="1670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4800"/>
              <a:buFont typeface="Tahoma"/>
              <a:buNone/>
              <a:defRPr sz="4800">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06" name="Google Shape;106;p17"/>
          <p:cNvSpPr txBox="1">
            <a:spLocks noGrp="1"/>
          </p:cNvSpPr>
          <p:nvPr>
            <p:ph type="sldNum" idx="12"/>
          </p:nvPr>
        </p:nvSpPr>
        <p:spPr>
          <a:xfrm>
            <a:off x="534677" y="6499726"/>
            <a:ext cx="533100" cy="164400"/>
          </a:xfrm>
          <a:prstGeom prst="rect">
            <a:avLst/>
          </a:prstGeom>
          <a:noFill/>
          <a:ln>
            <a:noFill/>
          </a:ln>
        </p:spPr>
        <p:txBody>
          <a:bodyPr spcFirstLastPara="1" wrap="square" lIns="0" tIns="0" rIns="0" bIns="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White">
  <p:cSld name="White">
    <p:spTree>
      <p:nvGrpSpPr>
        <p:cNvPr id="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533261" y="533399"/>
            <a:ext cx="11122200" cy="716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Font typeface="Tahoma"/>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4" name="Google Shape;24;p4"/>
          <p:cNvSpPr txBox="1">
            <a:spLocks noGrp="1"/>
          </p:cNvSpPr>
          <p:nvPr>
            <p:ph type="sldNum" idx="12"/>
          </p:nvPr>
        </p:nvSpPr>
        <p:spPr>
          <a:xfrm>
            <a:off x="534677" y="6499727"/>
            <a:ext cx="533100" cy="1647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1pPr>
            <a:lvl2pPr marL="0" marR="0" lvl="1" indent="0" algn="l" rtl="0">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2pPr>
            <a:lvl3pPr marL="0" marR="0" lvl="2" indent="0" algn="l" rtl="0">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3pPr>
            <a:lvl4pPr marL="0" marR="0" lvl="3" indent="0" algn="l" rtl="0">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4pPr>
            <a:lvl5pPr marL="0" marR="0" lvl="4" indent="0" algn="l" rtl="0">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5pPr>
            <a:lvl6pPr marL="0" marR="0" lvl="5" indent="0" algn="l" rtl="0">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6pPr>
            <a:lvl7pPr marL="0" marR="0" lvl="6" indent="0" algn="l" rtl="0">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7pPr>
            <a:lvl8pPr marL="0" marR="0" lvl="7" indent="0" algn="l" rtl="0">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8pPr>
            <a:lvl9pPr marL="0" marR="0" lvl="8" indent="0" algn="l" rtl="0">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4"/>
          <p:cNvSpPr txBox="1">
            <a:spLocks noGrp="1"/>
          </p:cNvSpPr>
          <p:nvPr>
            <p:ph type="ftr" idx="11"/>
          </p:nvPr>
        </p:nvSpPr>
        <p:spPr>
          <a:xfrm>
            <a:off x="1601200" y="6499727"/>
            <a:ext cx="4188600" cy="1647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chemeClr val="dk1"/>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26" name="Google Shape;26;p4"/>
          <p:cNvSpPr txBox="1">
            <a:spLocks noGrp="1"/>
          </p:cNvSpPr>
          <p:nvPr>
            <p:ph type="subTitle" idx="1"/>
          </p:nvPr>
        </p:nvSpPr>
        <p:spPr>
          <a:xfrm>
            <a:off x="534850" y="1037497"/>
            <a:ext cx="11120700" cy="51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000"/>
              <a:buNone/>
              <a:defRPr sz="2000" b="0">
                <a:solidFill>
                  <a:schemeClr val="accent1"/>
                </a:solidFill>
              </a:defRPr>
            </a:lvl1pPr>
            <a:lvl2pPr lvl="1" algn="l" rtl="0">
              <a:lnSpc>
                <a:spcPct val="90000"/>
              </a:lnSpc>
              <a:spcBef>
                <a:spcPts val="0"/>
              </a:spcBef>
              <a:spcAft>
                <a:spcPts val="0"/>
              </a:spcAft>
              <a:buClr>
                <a:schemeClr val="accent1"/>
              </a:buClr>
              <a:buSzPts val="2000"/>
              <a:buNone/>
              <a:defRPr sz="2000" b="0">
                <a:solidFill>
                  <a:schemeClr val="accent1"/>
                </a:solidFill>
              </a:defRPr>
            </a:lvl2pPr>
            <a:lvl3pPr lvl="2" algn="l" rtl="0">
              <a:lnSpc>
                <a:spcPct val="90000"/>
              </a:lnSpc>
              <a:spcBef>
                <a:spcPts val="0"/>
              </a:spcBef>
              <a:spcAft>
                <a:spcPts val="0"/>
              </a:spcAft>
              <a:buClr>
                <a:schemeClr val="accent1"/>
              </a:buClr>
              <a:buSzPts val="2000"/>
              <a:buNone/>
              <a:defRPr sz="2000" b="0">
                <a:solidFill>
                  <a:schemeClr val="accent1"/>
                </a:solidFill>
              </a:defRPr>
            </a:lvl3pPr>
            <a:lvl4pPr lvl="3" algn="l" rtl="0">
              <a:lnSpc>
                <a:spcPct val="90000"/>
              </a:lnSpc>
              <a:spcBef>
                <a:spcPts val="0"/>
              </a:spcBef>
              <a:spcAft>
                <a:spcPts val="0"/>
              </a:spcAft>
              <a:buClr>
                <a:schemeClr val="accent1"/>
              </a:buClr>
              <a:buSzPts val="2000"/>
              <a:buNone/>
              <a:defRPr sz="2000" b="0">
                <a:solidFill>
                  <a:schemeClr val="accent1"/>
                </a:solidFill>
              </a:defRPr>
            </a:lvl4pPr>
            <a:lvl5pPr lvl="4" algn="l" rtl="0">
              <a:lnSpc>
                <a:spcPct val="90000"/>
              </a:lnSpc>
              <a:spcBef>
                <a:spcPts val="0"/>
              </a:spcBef>
              <a:spcAft>
                <a:spcPts val="0"/>
              </a:spcAft>
              <a:buClr>
                <a:schemeClr val="accent1"/>
              </a:buClr>
              <a:buSzPts val="2000"/>
              <a:buNone/>
              <a:defRPr sz="2000" b="0">
                <a:solidFill>
                  <a:schemeClr val="accent1"/>
                </a:solidFill>
              </a:defRPr>
            </a:lvl5pPr>
            <a:lvl6pPr lvl="5" algn="l" rtl="0">
              <a:lnSpc>
                <a:spcPct val="90000"/>
              </a:lnSpc>
              <a:spcBef>
                <a:spcPts val="0"/>
              </a:spcBef>
              <a:spcAft>
                <a:spcPts val="0"/>
              </a:spcAft>
              <a:buClr>
                <a:schemeClr val="accent1"/>
              </a:buClr>
              <a:buSzPts val="2000"/>
              <a:buNone/>
              <a:defRPr sz="2000" b="0">
                <a:solidFill>
                  <a:schemeClr val="accent1"/>
                </a:solidFill>
              </a:defRPr>
            </a:lvl6pPr>
            <a:lvl7pPr lvl="6" algn="l" rtl="0">
              <a:lnSpc>
                <a:spcPct val="90000"/>
              </a:lnSpc>
              <a:spcBef>
                <a:spcPts val="0"/>
              </a:spcBef>
              <a:spcAft>
                <a:spcPts val="0"/>
              </a:spcAft>
              <a:buClr>
                <a:schemeClr val="accent1"/>
              </a:buClr>
              <a:buSzPts val="2000"/>
              <a:buNone/>
              <a:defRPr sz="2000" b="0">
                <a:solidFill>
                  <a:schemeClr val="accent1"/>
                </a:solidFill>
              </a:defRPr>
            </a:lvl7pPr>
            <a:lvl8pPr lvl="7" algn="l" rtl="0">
              <a:lnSpc>
                <a:spcPct val="90000"/>
              </a:lnSpc>
              <a:spcBef>
                <a:spcPts val="0"/>
              </a:spcBef>
              <a:spcAft>
                <a:spcPts val="0"/>
              </a:spcAft>
              <a:buClr>
                <a:schemeClr val="accent1"/>
              </a:buClr>
              <a:buSzPts val="2000"/>
              <a:buNone/>
              <a:defRPr sz="2000" b="0">
                <a:solidFill>
                  <a:schemeClr val="accent1"/>
                </a:solidFill>
              </a:defRPr>
            </a:lvl8pPr>
            <a:lvl9pPr lvl="8" algn="l" rtl="0">
              <a:lnSpc>
                <a:spcPct val="90000"/>
              </a:lnSpc>
              <a:spcBef>
                <a:spcPts val="0"/>
              </a:spcBef>
              <a:spcAft>
                <a:spcPts val="0"/>
              </a:spcAft>
              <a:buClr>
                <a:schemeClr val="accent1"/>
              </a:buClr>
              <a:buSzPts val="2000"/>
              <a:buNone/>
              <a:defRPr sz="2000" b="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 Graphic 1">
  <p:cSld name="1_Two Content + Graphic 1">
    <p:spTree>
      <p:nvGrpSpPr>
        <p:cNvPr id="1" name="Shape 27"/>
        <p:cNvGrpSpPr/>
        <p:nvPr/>
      </p:nvGrpSpPr>
      <p:grpSpPr>
        <a:xfrm>
          <a:off x="0" y="0"/>
          <a:ext cx="0" cy="0"/>
          <a:chOff x="0" y="0"/>
          <a:chExt cx="0" cy="0"/>
        </a:xfrm>
      </p:grpSpPr>
      <p:sp>
        <p:nvSpPr>
          <p:cNvPr id="28" name="Google Shape;28;p5"/>
          <p:cNvSpPr/>
          <p:nvPr/>
        </p:nvSpPr>
        <p:spPr>
          <a:xfrm>
            <a:off x="7960828" y="1"/>
            <a:ext cx="4228200" cy="6324900"/>
          </a:xfrm>
          <a:prstGeom prst="rect">
            <a:avLst/>
          </a:prstGeom>
          <a:solidFill>
            <a:srgbClr val="053C7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900"/>
              <a:buFont typeface="Tahoma"/>
              <a:buNone/>
            </a:pPr>
            <a:endParaRPr sz="1900" b="0" i="0" u="none" strike="noStrike" cap="none">
              <a:solidFill>
                <a:schemeClr val="lt1"/>
              </a:solidFill>
              <a:latin typeface="Tahoma"/>
              <a:ea typeface="Tahoma"/>
              <a:cs typeface="Tahoma"/>
              <a:sym typeface="Tahoma"/>
            </a:endParaRPr>
          </a:p>
        </p:txBody>
      </p:sp>
      <p:pic>
        <p:nvPicPr>
          <p:cNvPr id="29" name="Google Shape;29;p5"/>
          <p:cNvPicPr preferRelativeResize="0"/>
          <p:nvPr/>
        </p:nvPicPr>
        <p:blipFill rotWithShape="1">
          <a:blip r:embed="rId2">
            <a:alphaModFix/>
          </a:blip>
          <a:srcRect/>
          <a:stretch/>
        </p:blipFill>
        <p:spPr>
          <a:xfrm>
            <a:off x="7960828" y="0"/>
            <a:ext cx="4227997" cy="6322950"/>
          </a:xfrm>
          <a:prstGeom prst="rect">
            <a:avLst/>
          </a:prstGeom>
          <a:noFill/>
          <a:ln>
            <a:noFill/>
          </a:ln>
        </p:spPr>
      </p:pic>
      <p:sp>
        <p:nvSpPr>
          <p:cNvPr id="30" name="Google Shape;30;p5"/>
          <p:cNvSpPr txBox="1">
            <a:spLocks noGrp="1"/>
          </p:cNvSpPr>
          <p:nvPr>
            <p:ph type="title"/>
          </p:nvPr>
        </p:nvSpPr>
        <p:spPr>
          <a:xfrm>
            <a:off x="533262" y="533400"/>
            <a:ext cx="7122900" cy="716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Font typeface="Tahoma"/>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1" name="Google Shape;31;p5"/>
          <p:cNvSpPr txBox="1">
            <a:spLocks noGrp="1"/>
          </p:cNvSpPr>
          <p:nvPr>
            <p:ph type="subTitle" idx="1"/>
          </p:nvPr>
        </p:nvSpPr>
        <p:spPr>
          <a:xfrm>
            <a:off x="534850" y="1037497"/>
            <a:ext cx="7121400" cy="51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000"/>
              <a:buNone/>
              <a:defRPr sz="2000" b="0">
                <a:solidFill>
                  <a:schemeClr val="accent1"/>
                </a:solidFill>
              </a:defRPr>
            </a:lvl1pPr>
            <a:lvl2pPr lvl="1" algn="l" rtl="0">
              <a:lnSpc>
                <a:spcPct val="90000"/>
              </a:lnSpc>
              <a:spcBef>
                <a:spcPts val="0"/>
              </a:spcBef>
              <a:spcAft>
                <a:spcPts val="0"/>
              </a:spcAft>
              <a:buClr>
                <a:schemeClr val="accent1"/>
              </a:buClr>
              <a:buSzPts val="2000"/>
              <a:buNone/>
              <a:defRPr sz="2000" b="0">
                <a:solidFill>
                  <a:schemeClr val="accent1"/>
                </a:solidFill>
              </a:defRPr>
            </a:lvl2pPr>
            <a:lvl3pPr lvl="2" algn="l" rtl="0">
              <a:lnSpc>
                <a:spcPct val="90000"/>
              </a:lnSpc>
              <a:spcBef>
                <a:spcPts val="0"/>
              </a:spcBef>
              <a:spcAft>
                <a:spcPts val="0"/>
              </a:spcAft>
              <a:buClr>
                <a:schemeClr val="accent1"/>
              </a:buClr>
              <a:buSzPts val="2000"/>
              <a:buNone/>
              <a:defRPr sz="2000" b="0">
                <a:solidFill>
                  <a:schemeClr val="accent1"/>
                </a:solidFill>
              </a:defRPr>
            </a:lvl3pPr>
            <a:lvl4pPr lvl="3" algn="l" rtl="0">
              <a:lnSpc>
                <a:spcPct val="90000"/>
              </a:lnSpc>
              <a:spcBef>
                <a:spcPts val="0"/>
              </a:spcBef>
              <a:spcAft>
                <a:spcPts val="0"/>
              </a:spcAft>
              <a:buClr>
                <a:schemeClr val="accent1"/>
              </a:buClr>
              <a:buSzPts val="2000"/>
              <a:buNone/>
              <a:defRPr sz="2000" b="0">
                <a:solidFill>
                  <a:schemeClr val="accent1"/>
                </a:solidFill>
              </a:defRPr>
            </a:lvl4pPr>
            <a:lvl5pPr lvl="4" algn="l" rtl="0">
              <a:lnSpc>
                <a:spcPct val="90000"/>
              </a:lnSpc>
              <a:spcBef>
                <a:spcPts val="0"/>
              </a:spcBef>
              <a:spcAft>
                <a:spcPts val="0"/>
              </a:spcAft>
              <a:buClr>
                <a:schemeClr val="accent1"/>
              </a:buClr>
              <a:buSzPts val="2000"/>
              <a:buNone/>
              <a:defRPr sz="2000" b="0">
                <a:solidFill>
                  <a:schemeClr val="accent1"/>
                </a:solidFill>
              </a:defRPr>
            </a:lvl5pPr>
            <a:lvl6pPr lvl="5" algn="l" rtl="0">
              <a:lnSpc>
                <a:spcPct val="90000"/>
              </a:lnSpc>
              <a:spcBef>
                <a:spcPts val="0"/>
              </a:spcBef>
              <a:spcAft>
                <a:spcPts val="0"/>
              </a:spcAft>
              <a:buClr>
                <a:schemeClr val="accent1"/>
              </a:buClr>
              <a:buSzPts val="2000"/>
              <a:buNone/>
              <a:defRPr sz="2000" b="0">
                <a:solidFill>
                  <a:schemeClr val="accent1"/>
                </a:solidFill>
              </a:defRPr>
            </a:lvl6pPr>
            <a:lvl7pPr lvl="6" algn="l" rtl="0">
              <a:lnSpc>
                <a:spcPct val="90000"/>
              </a:lnSpc>
              <a:spcBef>
                <a:spcPts val="0"/>
              </a:spcBef>
              <a:spcAft>
                <a:spcPts val="0"/>
              </a:spcAft>
              <a:buClr>
                <a:schemeClr val="accent1"/>
              </a:buClr>
              <a:buSzPts val="2000"/>
              <a:buNone/>
              <a:defRPr sz="2000" b="0">
                <a:solidFill>
                  <a:schemeClr val="accent1"/>
                </a:solidFill>
              </a:defRPr>
            </a:lvl7pPr>
            <a:lvl8pPr lvl="7" algn="l" rtl="0">
              <a:lnSpc>
                <a:spcPct val="90000"/>
              </a:lnSpc>
              <a:spcBef>
                <a:spcPts val="0"/>
              </a:spcBef>
              <a:spcAft>
                <a:spcPts val="0"/>
              </a:spcAft>
              <a:buClr>
                <a:schemeClr val="accent1"/>
              </a:buClr>
              <a:buSzPts val="2000"/>
              <a:buNone/>
              <a:defRPr sz="2000" b="0">
                <a:solidFill>
                  <a:schemeClr val="accent1"/>
                </a:solidFill>
              </a:defRPr>
            </a:lvl8pPr>
            <a:lvl9pPr lvl="8" algn="l" rtl="0">
              <a:lnSpc>
                <a:spcPct val="90000"/>
              </a:lnSpc>
              <a:spcBef>
                <a:spcPts val="0"/>
              </a:spcBef>
              <a:spcAft>
                <a:spcPts val="0"/>
              </a:spcAft>
              <a:buClr>
                <a:schemeClr val="accent1"/>
              </a:buClr>
              <a:buSzPts val="2000"/>
              <a:buNone/>
              <a:defRPr sz="2000" b="0">
                <a:solidFill>
                  <a:schemeClr val="accent1"/>
                </a:solidFill>
              </a:defRPr>
            </a:lvl9pPr>
          </a:lstStyle>
          <a:p>
            <a:endParaRPr/>
          </a:p>
        </p:txBody>
      </p:sp>
      <p:sp>
        <p:nvSpPr>
          <p:cNvPr id="32" name="Google Shape;32;p5"/>
          <p:cNvSpPr txBox="1">
            <a:spLocks noGrp="1"/>
          </p:cNvSpPr>
          <p:nvPr>
            <p:ph type="body" idx="2"/>
          </p:nvPr>
        </p:nvSpPr>
        <p:spPr>
          <a:xfrm>
            <a:off x="533261" y="2057400"/>
            <a:ext cx="2349300" cy="37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900"/>
              <a:buNone/>
              <a:defRPr/>
            </a:lvl1pPr>
            <a:lvl2pPr marL="914400" lvl="1" indent="-228600" algn="l" rtl="0">
              <a:lnSpc>
                <a:spcPct val="100000"/>
              </a:lnSpc>
              <a:spcBef>
                <a:spcPts val="1100"/>
              </a:spcBef>
              <a:spcAft>
                <a:spcPts val="0"/>
              </a:spcAft>
              <a:buClr>
                <a:schemeClr val="dk1"/>
              </a:buClr>
              <a:buSzPts val="1900"/>
              <a:buNone/>
              <a:defRPr/>
            </a:lvl2pPr>
            <a:lvl3pPr marL="1371600" lvl="2" indent="-304800" algn="l" rtl="0">
              <a:lnSpc>
                <a:spcPct val="100000"/>
              </a:lnSpc>
              <a:spcBef>
                <a:spcPts val="700"/>
              </a:spcBef>
              <a:spcAft>
                <a:spcPts val="0"/>
              </a:spcAft>
              <a:buClr>
                <a:schemeClr val="dk1"/>
              </a:buClr>
              <a:buSzPts val="1200"/>
              <a:buChar char="•"/>
              <a:defRPr/>
            </a:lvl3pPr>
            <a:lvl4pPr marL="1828800" lvl="3" indent="-349250" algn="l" rtl="0">
              <a:lnSpc>
                <a:spcPct val="100000"/>
              </a:lnSpc>
              <a:spcBef>
                <a:spcPts val="700"/>
              </a:spcBef>
              <a:spcAft>
                <a:spcPts val="0"/>
              </a:spcAft>
              <a:buClr>
                <a:schemeClr val="dk1"/>
              </a:buClr>
              <a:buSzPts val="1900"/>
              <a:buChar char="‒"/>
              <a:defRPr/>
            </a:lvl4pPr>
            <a:lvl5pPr marL="2286000" lvl="4" indent="-349250" algn="l" rtl="0">
              <a:lnSpc>
                <a:spcPct val="10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700"/>
              </a:spcAft>
              <a:buClr>
                <a:schemeClr val="dk1"/>
              </a:buClr>
              <a:buSzPts val="1900"/>
              <a:buChar char="•"/>
              <a:defRPr/>
            </a:lvl9pPr>
          </a:lstStyle>
          <a:p>
            <a:endParaRPr/>
          </a:p>
        </p:txBody>
      </p:sp>
      <p:sp>
        <p:nvSpPr>
          <p:cNvPr id="33" name="Google Shape;33;p5"/>
          <p:cNvSpPr txBox="1">
            <a:spLocks noGrp="1"/>
          </p:cNvSpPr>
          <p:nvPr>
            <p:ph type="body" idx="3"/>
          </p:nvPr>
        </p:nvSpPr>
        <p:spPr>
          <a:xfrm>
            <a:off x="3457166" y="2057400"/>
            <a:ext cx="2332500" cy="37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900"/>
              <a:buNone/>
              <a:defRPr/>
            </a:lvl1pPr>
            <a:lvl2pPr marL="914400" lvl="1" indent="-228600" algn="l" rtl="0">
              <a:lnSpc>
                <a:spcPct val="100000"/>
              </a:lnSpc>
              <a:spcBef>
                <a:spcPts val="1100"/>
              </a:spcBef>
              <a:spcAft>
                <a:spcPts val="0"/>
              </a:spcAft>
              <a:buClr>
                <a:schemeClr val="dk1"/>
              </a:buClr>
              <a:buSzPts val="1900"/>
              <a:buNone/>
              <a:defRPr/>
            </a:lvl2pPr>
            <a:lvl3pPr marL="1371600" lvl="2" indent="-304800" algn="l" rtl="0">
              <a:lnSpc>
                <a:spcPct val="100000"/>
              </a:lnSpc>
              <a:spcBef>
                <a:spcPts val="700"/>
              </a:spcBef>
              <a:spcAft>
                <a:spcPts val="0"/>
              </a:spcAft>
              <a:buClr>
                <a:schemeClr val="dk1"/>
              </a:buClr>
              <a:buSzPts val="1200"/>
              <a:buChar char="•"/>
              <a:defRPr/>
            </a:lvl3pPr>
            <a:lvl4pPr marL="1828800" lvl="3" indent="-349250" algn="l" rtl="0">
              <a:lnSpc>
                <a:spcPct val="100000"/>
              </a:lnSpc>
              <a:spcBef>
                <a:spcPts val="700"/>
              </a:spcBef>
              <a:spcAft>
                <a:spcPts val="0"/>
              </a:spcAft>
              <a:buClr>
                <a:schemeClr val="dk1"/>
              </a:buClr>
              <a:buSzPts val="1900"/>
              <a:buChar char="‒"/>
              <a:defRPr/>
            </a:lvl4pPr>
            <a:lvl5pPr marL="2286000" lvl="4" indent="-349250" algn="l" rtl="0">
              <a:lnSpc>
                <a:spcPct val="10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700"/>
              </a:spcAft>
              <a:buClr>
                <a:schemeClr val="dk1"/>
              </a:buClr>
              <a:buSzPts val="1900"/>
              <a:buChar char="•"/>
              <a:defRPr/>
            </a:lvl9pPr>
          </a:lstStyle>
          <a:p>
            <a:endParaRPr/>
          </a:p>
        </p:txBody>
      </p:sp>
      <p:sp>
        <p:nvSpPr>
          <p:cNvPr id="34" name="Google Shape;34;p5"/>
          <p:cNvSpPr txBox="1">
            <a:spLocks noGrp="1"/>
          </p:cNvSpPr>
          <p:nvPr>
            <p:ph type="sldNum" idx="12"/>
          </p:nvPr>
        </p:nvSpPr>
        <p:spPr>
          <a:xfrm>
            <a:off x="534677" y="6499727"/>
            <a:ext cx="533100" cy="164400"/>
          </a:xfrm>
          <a:prstGeom prst="rect">
            <a:avLst/>
          </a:prstGeom>
          <a:noFill/>
          <a:ln>
            <a:noFill/>
          </a:ln>
        </p:spPr>
        <p:txBody>
          <a:bodyPr spcFirstLastPara="1" wrap="square" lIns="0" tIns="0" rIns="0" bIns="0" anchor="b" anchorCtr="0">
            <a:noAutofit/>
          </a:bodyPr>
          <a:lstStyle>
            <a:lvl1pPr marL="0" lvl="0"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1pPr>
            <a:lvl2pPr marL="0" lvl="1"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2pPr>
            <a:lvl3pPr marL="0" lvl="2"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3pPr>
            <a:lvl4pPr marL="0" lvl="3"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4pPr>
            <a:lvl5pPr marL="0" lvl="4"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5pPr>
            <a:lvl6pPr marL="0" lvl="5"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6pPr>
            <a:lvl7pPr marL="0" lvl="6"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7pPr>
            <a:lvl8pPr marL="0" lvl="7"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8pPr>
            <a:lvl9pPr marL="0" lvl="8"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5"/>
          <p:cNvSpPr txBox="1">
            <a:spLocks noGrp="1"/>
          </p:cNvSpPr>
          <p:nvPr>
            <p:ph type="ftr" idx="11"/>
          </p:nvPr>
        </p:nvSpPr>
        <p:spPr>
          <a:xfrm>
            <a:off x="1601199" y="6499727"/>
            <a:ext cx="4188600" cy="1644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chemeClr val="dk1"/>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Tree>
  </p:cSld>
  <p:clrMapOvr>
    <a:masterClrMapping/>
  </p:clrMapOvr>
  <p:extLst>
    <p:ext uri="{DCECCB84-F9BA-43D5-87BE-67443E8EF086}">
      <p15:sldGuideLst xmlns:p15="http://schemas.microsoft.com/office/powerpoint/2012/main">
        <p15:guide id="1" pos="3762">
          <p15:clr>
            <a:srgbClr val="FDE53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33261" y="533400"/>
            <a:ext cx="11122200" cy="716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600"/>
              <a:buFont typeface="Tahoma"/>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38" name="Google Shape;38;p6"/>
          <p:cNvSpPr txBox="1">
            <a:spLocks noGrp="1"/>
          </p:cNvSpPr>
          <p:nvPr>
            <p:ph type="sldNum" idx="12"/>
          </p:nvPr>
        </p:nvSpPr>
        <p:spPr>
          <a:xfrm>
            <a:off x="534677" y="6499727"/>
            <a:ext cx="533100" cy="164400"/>
          </a:xfrm>
          <a:prstGeom prst="rect">
            <a:avLst/>
          </a:prstGeom>
          <a:noFill/>
          <a:ln>
            <a:noFill/>
          </a:ln>
        </p:spPr>
        <p:txBody>
          <a:bodyPr spcFirstLastPara="1" wrap="square" lIns="0" tIns="0" rIns="0" bIns="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9" name="Google Shape;39;p6"/>
          <p:cNvSpPr txBox="1">
            <a:spLocks noGrp="1"/>
          </p:cNvSpPr>
          <p:nvPr>
            <p:ph type="ftr" idx="11"/>
          </p:nvPr>
        </p:nvSpPr>
        <p:spPr>
          <a:xfrm>
            <a:off x="1601199" y="6499727"/>
            <a:ext cx="4188600" cy="1644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a:p>
        </p:txBody>
      </p:sp>
      <p:sp>
        <p:nvSpPr>
          <p:cNvPr id="40" name="Google Shape;40;p6"/>
          <p:cNvSpPr txBox="1">
            <a:spLocks noGrp="1"/>
          </p:cNvSpPr>
          <p:nvPr>
            <p:ph type="subTitle" idx="1"/>
          </p:nvPr>
        </p:nvSpPr>
        <p:spPr>
          <a:xfrm>
            <a:off x="534849" y="1037497"/>
            <a:ext cx="11120700" cy="51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000"/>
              <a:buNone/>
              <a:defRPr sz="2000" b="0">
                <a:solidFill>
                  <a:schemeClr val="accent1"/>
                </a:solidFill>
              </a:defRPr>
            </a:lvl1pPr>
            <a:lvl2pPr lvl="1" algn="l" rtl="0">
              <a:lnSpc>
                <a:spcPct val="90000"/>
              </a:lnSpc>
              <a:spcBef>
                <a:spcPts val="0"/>
              </a:spcBef>
              <a:spcAft>
                <a:spcPts val="0"/>
              </a:spcAft>
              <a:buClr>
                <a:schemeClr val="accent1"/>
              </a:buClr>
              <a:buSzPts val="2000"/>
              <a:buNone/>
              <a:defRPr sz="2000" b="0">
                <a:solidFill>
                  <a:schemeClr val="accent1"/>
                </a:solidFill>
              </a:defRPr>
            </a:lvl2pPr>
            <a:lvl3pPr lvl="2" algn="l" rtl="0">
              <a:lnSpc>
                <a:spcPct val="90000"/>
              </a:lnSpc>
              <a:spcBef>
                <a:spcPts val="0"/>
              </a:spcBef>
              <a:spcAft>
                <a:spcPts val="0"/>
              </a:spcAft>
              <a:buClr>
                <a:schemeClr val="accent1"/>
              </a:buClr>
              <a:buSzPts val="2000"/>
              <a:buNone/>
              <a:defRPr sz="2000" b="0">
                <a:solidFill>
                  <a:schemeClr val="accent1"/>
                </a:solidFill>
              </a:defRPr>
            </a:lvl3pPr>
            <a:lvl4pPr lvl="3" algn="l" rtl="0">
              <a:lnSpc>
                <a:spcPct val="90000"/>
              </a:lnSpc>
              <a:spcBef>
                <a:spcPts val="0"/>
              </a:spcBef>
              <a:spcAft>
                <a:spcPts val="0"/>
              </a:spcAft>
              <a:buClr>
                <a:schemeClr val="accent1"/>
              </a:buClr>
              <a:buSzPts val="2000"/>
              <a:buNone/>
              <a:defRPr sz="2000" b="0">
                <a:solidFill>
                  <a:schemeClr val="accent1"/>
                </a:solidFill>
              </a:defRPr>
            </a:lvl4pPr>
            <a:lvl5pPr lvl="4" algn="l" rtl="0">
              <a:lnSpc>
                <a:spcPct val="90000"/>
              </a:lnSpc>
              <a:spcBef>
                <a:spcPts val="0"/>
              </a:spcBef>
              <a:spcAft>
                <a:spcPts val="0"/>
              </a:spcAft>
              <a:buClr>
                <a:schemeClr val="accent1"/>
              </a:buClr>
              <a:buSzPts val="2000"/>
              <a:buNone/>
              <a:defRPr sz="2000" b="0">
                <a:solidFill>
                  <a:schemeClr val="accent1"/>
                </a:solidFill>
              </a:defRPr>
            </a:lvl5pPr>
            <a:lvl6pPr lvl="5" algn="l" rtl="0">
              <a:lnSpc>
                <a:spcPct val="90000"/>
              </a:lnSpc>
              <a:spcBef>
                <a:spcPts val="0"/>
              </a:spcBef>
              <a:spcAft>
                <a:spcPts val="0"/>
              </a:spcAft>
              <a:buClr>
                <a:schemeClr val="accent1"/>
              </a:buClr>
              <a:buSzPts val="2000"/>
              <a:buNone/>
              <a:defRPr sz="2000" b="0">
                <a:solidFill>
                  <a:schemeClr val="accent1"/>
                </a:solidFill>
              </a:defRPr>
            </a:lvl6pPr>
            <a:lvl7pPr lvl="6" algn="l" rtl="0">
              <a:lnSpc>
                <a:spcPct val="90000"/>
              </a:lnSpc>
              <a:spcBef>
                <a:spcPts val="0"/>
              </a:spcBef>
              <a:spcAft>
                <a:spcPts val="0"/>
              </a:spcAft>
              <a:buClr>
                <a:schemeClr val="accent1"/>
              </a:buClr>
              <a:buSzPts val="2000"/>
              <a:buNone/>
              <a:defRPr sz="2000" b="0">
                <a:solidFill>
                  <a:schemeClr val="accent1"/>
                </a:solidFill>
              </a:defRPr>
            </a:lvl7pPr>
            <a:lvl8pPr lvl="7" algn="l" rtl="0">
              <a:lnSpc>
                <a:spcPct val="90000"/>
              </a:lnSpc>
              <a:spcBef>
                <a:spcPts val="0"/>
              </a:spcBef>
              <a:spcAft>
                <a:spcPts val="0"/>
              </a:spcAft>
              <a:buClr>
                <a:schemeClr val="accent1"/>
              </a:buClr>
              <a:buSzPts val="2000"/>
              <a:buNone/>
              <a:defRPr sz="2000" b="0">
                <a:solidFill>
                  <a:schemeClr val="accent1"/>
                </a:solidFill>
              </a:defRPr>
            </a:lvl8pPr>
            <a:lvl9pPr lvl="8" algn="l" rtl="0">
              <a:lnSpc>
                <a:spcPct val="90000"/>
              </a:lnSpc>
              <a:spcBef>
                <a:spcPts val="0"/>
              </a:spcBef>
              <a:spcAft>
                <a:spcPts val="0"/>
              </a:spcAft>
              <a:buClr>
                <a:schemeClr val="accent1"/>
              </a:buClr>
              <a:buSzPts val="2000"/>
              <a:buNone/>
              <a:defRPr sz="2000" b="0">
                <a:solidFill>
                  <a:schemeClr val="accen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1">
  <p:cSld name="1_Section Header 1">
    <p:bg>
      <p:bgPr>
        <a:solidFill>
          <a:schemeClr val="accent1"/>
        </a:solidFill>
        <a:effectLst/>
      </p:bgPr>
    </p:bg>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6094413" y="0"/>
            <a:ext cx="6094413" cy="6856214"/>
          </a:xfrm>
          <a:prstGeom prst="rect">
            <a:avLst/>
          </a:prstGeom>
          <a:noFill/>
          <a:ln>
            <a:noFill/>
          </a:ln>
        </p:spPr>
      </p:pic>
      <p:sp>
        <p:nvSpPr>
          <p:cNvPr id="43" name="Google Shape;43;p7"/>
          <p:cNvSpPr/>
          <p:nvPr/>
        </p:nvSpPr>
        <p:spPr>
          <a:xfrm>
            <a:off x="0" y="6324603"/>
            <a:ext cx="12188700" cy="53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900"/>
              <a:buFont typeface="Tahoma"/>
              <a:buNone/>
            </a:pPr>
            <a:endParaRPr sz="1900" b="0" i="0" u="none" strike="noStrike" cap="none">
              <a:solidFill>
                <a:schemeClr val="lt1"/>
              </a:solidFill>
              <a:latin typeface="Tahoma"/>
              <a:ea typeface="Tahoma"/>
              <a:cs typeface="Tahoma"/>
              <a:sym typeface="Tahoma"/>
            </a:endParaRPr>
          </a:p>
        </p:txBody>
      </p:sp>
      <p:pic>
        <p:nvPicPr>
          <p:cNvPr id="44" name="Google Shape;44;p7"/>
          <p:cNvPicPr preferRelativeResize="0"/>
          <p:nvPr/>
        </p:nvPicPr>
        <p:blipFill rotWithShape="1">
          <a:blip r:embed="rId3">
            <a:alphaModFix/>
          </a:blip>
          <a:srcRect/>
          <a:stretch/>
        </p:blipFill>
        <p:spPr>
          <a:xfrm>
            <a:off x="10821296" y="6410828"/>
            <a:ext cx="914161" cy="360854"/>
          </a:xfrm>
          <a:prstGeom prst="rect">
            <a:avLst/>
          </a:prstGeom>
          <a:noFill/>
          <a:ln>
            <a:noFill/>
          </a:ln>
        </p:spPr>
      </p:pic>
      <p:sp>
        <p:nvSpPr>
          <p:cNvPr id="45" name="Google Shape;45;p7"/>
          <p:cNvSpPr txBox="1">
            <a:spLocks noGrp="1"/>
          </p:cNvSpPr>
          <p:nvPr>
            <p:ph type="title"/>
          </p:nvPr>
        </p:nvSpPr>
        <p:spPr>
          <a:xfrm>
            <a:off x="533261" y="2933700"/>
            <a:ext cx="5256600" cy="1670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600"/>
              <a:buFont typeface="Tahoma"/>
              <a:buNone/>
              <a:defRPr sz="3600">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6" name="Google Shape;46;p7"/>
          <p:cNvSpPr txBox="1">
            <a:spLocks noGrp="1"/>
          </p:cNvSpPr>
          <p:nvPr>
            <p:ph type="sldNum" idx="12"/>
          </p:nvPr>
        </p:nvSpPr>
        <p:spPr>
          <a:xfrm>
            <a:off x="534677" y="6499727"/>
            <a:ext cx="533100" cy="164400"/>
          </a:xfrm>
          <a:prstGeom prst="rect">
            <a:avLst/>
          </a:prstGeom>
          <a:noFill/>
          <a:ln>
            <a:noFill/>
          </a:ln>
        </p:spPr>
        <p:txBody>
          <a:bodyPr spcFirstLastPara="1" wrap="square" lIns="0" tIns="0" rIns="0" bIns="0" anchor="b" anchorCtr="0">
            <a:noAutofit/>
          </a:bodyPr>
          <a:lstStyle>
            <a:lvl1pPr marL="0" lvl="0" indent="0" algn="l" rtl="0">
              <a:spcBef>
                <a:spcPts val="0"/>
              </a:spcBef>
              <a:buClr>
                <a:schemeClr val="dk1"/>
              </a:buClr>
              <a:buSzPts val="900"/>
              <a:buFont typeface="Tahoma"/>
              <a:buNone/>
              <a:defRPr sz="900" b="1">
                <a:solidFill>
                  <a:schemeClr val="dk1"/>
                </a:solidFill>
                <a:latin typeface="Tahoma"/>
                <a:ea typeface="Tahoma"/>
                <a:cs typeface="Tahoma"/>
                <a:sym typeface="Tahoma"/>
              </a:defRPr>
            </a:lvl1pPr>
            <a:lvl2pPr marL="0" lvl="1" indent="0" algn="l" rtl="0">
              <a:spcBef>
                <a:spcPts val="0"/>
              </a:spcBef>
              <a:buClr>
                <a:schemeClr val="dk1"/>
              </a:buClr>
              <a:buSzPts val="900"/>
              <a:buFont typeface="Tahoma"/>
              <a:buNone/>
              <a:defRPr sz="900" b="1">
                <a:solidFill>
                  <a:schemeClr val="dk1"/>
                </a:solidFill>
                <a:latin typeface="Tahoma"/>
                <a:ea typeface="Tahoma"/>
                <a:cs typeface="Tahoma"/>
                <a:sym typeface="Tahoma"/>
              </a:defRPr>
            </a:lvl2pPr>
            <a:lvl3pPr marL="0" lvl="2" indent="0" algn="l" rtl="0">
              <a:spcBef>
                <a:spcPts val="0"/>
              </a:spcBef>
              <a:buClr>
                <a:schemeClr val="dk1"/>
              </a:buClr>
              <a:buSzPts val="900"/>
              <a:buFont typeface="Tahoma"/>
              <a:buNone/>
              <a:defRPr sz="900" b="1">
                <a:solidFill>
                  <a:schemeClr val="dk1"/>
                </a:solidFill>
                <a:latin typeface="Tahoma"/>
                <a:ea typeface="Tahoma"/>
                <a:cs typeface="Tahoma"/>
                <a:sym typeface="Tahoma"/>
              </a:defRPr>
            </a:lvl3pPr>
            <a:lvl4pPr marL="0" lvl="3" indent="0" algn="l" rtl="0">
              <a:spcBef>
                <a:spcPts val="0"/>
              </a:spcBef>
              <a:buClr>
                <a:schemeClr val="dk1"/>
              </a:buClr>
              <a:buSzPts val="900"/>
              <a:buFont typeface="Tahoma"/>
              <a:buNone/>
              <a:defRPr sz="900" b="1">
                <a:solidFill>
                  <a:schemeClr val="dk1"/>
                </a:solidFill>
                <a:latin typeface="Tahoma"/>
                <a:ea typeface="Tahoma"/>
                <a:cs typeface="Tahoma"/>
                <a:sym typeface="Tahoma"/>
              </a:defRPr>
            </a:lvl4pPr>
            <a:lvl5pPr marL="0" lvl="4" indent="0" algn="l" rtl="0">
              <a:spcBef>
                <a:spcPts val="0"/>
              </a:spcBef>
              <a:buClr>
                <a:schemeClr val="dk1"/>
              </a:buClr>
              <a:buSzPts val="900"/>
              <a:buFont typeface="Tahoma"/>
              <a:buNone/>
              <a:defRPr sz="900" b="1">
                <a:solidFill>
                  <a:schemeClr val="dk1"/>
                </a:solidFill>
                <a:latin typeface="Tahoma"/>
                <a:ea typeface="Tahoma"/>
                <a:cs typeface="Tahoma"/>
                <a:sym typeface="Tahoma"/>
              </a:defRPr>
            </a:lvl5pPr>
            <a:lvl6pPr marL="0" lvl="5" indent="0" algn="l" rtl="0">
              <a:spcBef>
                <a:spcPts val="0"/>
              </a:spcBef>
              <a:buClr>
                <a:schemeClr val="dk1"/>
              </a:buClr>
              <a:buSzPts val="900"/>
              <a:buFont typeface="Tahoma"/>
              <a:buNone/>
              <a:defRPr sz="900" b="1">
                <a:solidFill>
                  <a:schemeClr val="dk1"/>
                </a:solidFill>
                <a:latin typeface="Tahoma"/>
                <a:ea typeface="Tahoma"/>
                <a:cs typeface="Tahoma"/>
                <a:sym typeface="Tahoma"/>
              </a:defRPr>
            </a:lvl6pPr>
            <a:lvl7pPr marL="0" lvl="6" indent="0" algn="l" rtl="0">
              <a:spcBef>
                <a:spcPts val="0"/>
              </a:spcBef>
              <a:buClr>
                <a:schemeClr val="dk1"/>
              </a:buClr>
              <a:buSzPts val="900"/>
              <a:buFont typeface="Tahoma"/>
              <a:buNone/>
              <a:defRPr sz="900" b="1">
                <a:solidFill>
                  <a:schemeClr val="dk1"/>
                </a:solidFill>
                <a:latin typeface="Tahoma"/>
                <a:ea typeface="Tahoma"/>
                <a:cs typeface="Tahoma"/>
                <a:sym typeface="Tahoma"/>
              </a:defRPr>
            </a:lvl7pPr>
            <a:lvl8pPr marL="0" lvl="7" indent="0" algn="l" rtl="0">
              <a:spcBef>
                <a:spcPts val="0"/>
              </a:spcBef>
              <a:buClr>
                <a:schemeClr val="dk1"/>
              </a:buClr>
              <a:buSzPts val="900"/>
              <a:buFont typeface="Tahoma"/>
              <a:buNone/>
              <a:defRPr sz="900" b="1">
                <a:solidFill>
                  <a:schemeClr val="dk1"/>
                </a:solidFill>
                <a:latin typeface="Tahoma"/>
                <a:ea typeface="Tahoma"/>
                <a:cs typeface="Tahoma"/>
                <a:sym typeface="Tahoma"/>
              </a:defRPr>
            </a:lvl8pPr>
            <a:lvl9pPr marL="0" lvl="8" indent="0" algn="l" rtl="0">
              <a:spcBef>
                <a:spcPts val="0"/>
              </a:spcBef>
              <a:buClr>
                <a:schemeClr val="dk1"/>
              </a:buClr>
              <a:buSzPts val="900"/>
              <a:buFont typeface="Tahoma"/>
              <a:buNone/>
              <a:defRPr sz="900" b="1">
                <a:solidFill>
                  <a:schemeClr val="dk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p7"/>
          <p:cNvSpPr txBox="1">
            <a:spLocks noGrp="1"/>
          </p:cNvSpPr>
          <p:nvPr>
            <p:ph type="ftr" idx="11"/>
          </p:nvPr>
        </p:nvSpPr>
        <p:spPr>
          <a:xfrm>
            <a:off x="1601199" y="6499727"/>
            <a:ext cx="4188600" cy="1644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chemeClr val="dk1"/>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Tree>
  </p:cSld>
  <p:clrMapOvr>
    <a:masterClrMapping/>
  </p:clrMapOvr>
  <p:extLst>
    <p:ext uri="{DCECCB84-F9BA-43D5-87BE-67443E8EF086}">
      <p15:sldGuideLst xmlns:p15="http://schemas.microsoft.com/office/powerpoint/2012/main">
        <p15:guide id="1" orient="horz" pos="1387">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533261" y="533400"/>
            <a:ext cx="11122200" cy="716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500"/>
              <a:buFont typeface="Tahoma"/>
              <a:buNone/>
              <a:defRPr/>
            </a:lvl1pPr>
            <a:lvl2pPr lvl="1" algn="l" rtl="0">
              <a:lnSpc>
                <a:spcPct val="90000"/>
              </a:lnSpc>
              <a:spcBef>
                <a:spcPts val="0"/>
              </a:spcBef>
              <a:spcAft>
                <a:spcPts val="0"/>
              </a:spcAft>
              <a:buSzPts val="1500"/>
              <a:buNone/>
              <a:defRPr/>
            </a:lvl2pPr>
            <a:lvl3pPr lvl="2" algn="l" rtl="0">
              <a:lnSpc>
                <a:spcPct val="90000"/>
              </a:lnSpc>
              <a:spcBef>
                <a:spcPts val="0"/>
              </a:spcBef>
              <a:spcAft>
                <a:spcPts val="0"/>
              </a:spcAft>
              <a:buSzPts val="1500"/>
              <a:buNone/>
              <a:defRPr/>
            </a:lvl3pPr>
            <a:lvl4pPr lvl="3" algn="l" rtl="0">
              <a:lnSpc>
                <a:spcPct val="90000"/>
              </a:lnSpc>
              <a:spcBef>
                <a:spcPts val="0"/>
              </a:spcBef>
              <a:spcAft>
                <a:spcPts val="0"/>
              </a:spcAft>
              <a:buSzPts val="1500"/>
              <a:buNone/>
              <a:defRPr/>
            </a:lvl4pPr>
            <a:lvl5pPr lvl="4" algn="l" rtl="0">
              <a:lnSpc>
                <a:spcPct val="90000"/>
              </a:lnSpc>
              <a:spcBef>
                <a:spcPts val="0"/>
              </a:spcBef>
              <a:spcAft>
                <a:spcPts val="0"/>
              </a:spcAft>
              <a:buSzPts val="1500"/>
              <a:buNone/>
              <a:defRPr/>
            </a:lvl5pPr>
            <a:lvl6pPr lvl="5" algn="l" rtl="0">
              <a:lnSpc>
                <a:spcPct val="90000"/>
              </a:lnSpc>
              <a:spcBef>
                <a:spcPts val="0"/>
              </a:spcBef>
              <a:spcAft>
                <a:spcPts val="0"/>
              </a:spcAft>
              <a:buSzPts val="1500"/>
              <a:buNone/>
              <a:defRPr/>
            </a:lvl6pPr>
            <a:lvl7pPr lvl="6" algn="l" rtl="0">
              <a:lnSpc>
                <a:spcPct val="90000"/>
              </a:lnSpc>
              <a:spcBef>
                <a:spcPts val="0"/>
              </a:spcBef>
              <a:spcAft>
                <a:spcPts val="0"/>
              </a:spcAft>
              <a:buSzPts val="1500"/>
              <a:buNone/>
              <a:defRPr/>
            </a:lvl7pPr>
            <a:lvl8pPr lvl="7" algn="l" rtl="0">
              <a:lnSpc>
                <a:spcPct val="90000"/>
              </a:lnSpc>
              <a:spcBef>
                <a:spcPts val="0"/>
              </a:spcBef>
              <a:spcAft>
                <a:spcPts val="0"/>
              </a:spcAft>
              <a:buSzPts val="1500"/>
              <a:buNone/>
              <a:defRPr/>
            </a:lvl8pPr>
            <a:lvl9pPr lvl="8" algn="l" rtl="0">
              <a:lnSpc>
                <a:spcPct val="90000"/>
              </a:lnSpc>
              <a:spcBef>
                <a:spcPts val="0"/>
              </a:spcBef>
              <a:spcAft>
                <a:spcPts val="0"/>
              </a:spcAft>
              <a:buSzPts val="1500"/>
              <a:buNone/>
              <a:defRPr/>
            </a:lvl9pPr>
          </a:lstStyle>
          <a:p>
            <a:endParaRPr/>
          </a:p>
        </p:txBody>
      </p:sp>
      <p:sp>
        <p:nvSpPr>
          <p:cNvPr id="50" name="Google Shape;50;p8"/>
          <p:cNvSpPr txBox="1">
            <a:spLocks noGrp="1"/>
          </p:cNvSpPr>
          <p:nvPr>
            <p:ph type="sldNum" idx="12"/>
          </p:nvPr>
        </p:nvSpPr>
        <p:spPr>
          <a:xfrm>
            <a:off x="534677" y="6499727"/>
            <a:ext cx="533100" cy="164400"/>
          </a:xfrm>
          <a:prstGeom prst="rect">
            <a:avLst/>
          </a:prstGeom>
          <a:noFill/>
          <a:ln>
            <a:noFill/>
          </a:ln>
        </p:spPr>
        <p:txBody>
          <a:bodyPr spcFirstLastPara="1" wrap="square" lIns="0" tIns="0" rIns="0" bIns="0" anchor="b" anchorCtr="0">
            <a:noAutofit/>
          </a:bodyPr>
          <a:lstStyle>
            <a:lvl1pPr marL="0" lvl="0"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1pPr>
            <a:lvl2pPr marL="0" lvl="1"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2pPr>
            <a:lvl3pPr marL="0" lvl="2"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3pPr>
            <a:lvl4pPr marL="0" lvl="3"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4pPr>
            <a:lvl5pPr marL="0" lvl="4"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5pPr>
            <a:lvl6pPr marL="0" lvl="5"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6pPr>
            <a:lvl7pPr marL="0" lvl="6"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7pPr>
            <a:lvl8pPr marL="0" lvl="7"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8pPr>
            <a:lvl9pPr marL="0" lvl="8"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
        <p:nvSpPr>
          <p:cNvPr id="51" name="Google Shape;51;p8"/>
          <p:cNvSpPr txBox="1">
            <a:spLocks noGrp="1"/>
          </p:cNvSpPr>
          <p:nvPr>
            <p:ph type="ftr" idx="11"/>
          </p:nvPr>
        </p:nvSpPr>
        <p:spPr>
          <a:xfrm>
            <a:off x="1601199" y="6499727"/>
            <a:ext cx="4188600" cy="1644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chemeClr val="dk1"/>
              </a:buClr>
              <a:buSzPts val="1500"/>
              <a:buFont typeface="Tahoma"/>
              <a:buNone/>
              <a:defRPr>
                <a:solidFill>
                  <a:schemeClr val="dk1"/>
                </a:solidFill>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ntent ">
  <p:cSld name="1_Four Content ">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533261" y="533399"/>
            <a:ext cx="11122200" cy="716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000"/>
              <a:buFont typeface="Tahoma"/>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 name="Google Shape;54;p9"/>
          <p:cNvSpPr txBox="1">
            <a:spLocks noGrp="1"/>
          </p:cNvSpPr>
          <p:nvPr>
            <p:ph type="subTitle" idx="1"/>
          </p:nvPr>
        </p:nvSpPr>
        <p:spPr>
          <a:xfrm>
            <a:off x="534849" y="1037497"/>
            <a:ext cx="11120700" cy="51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500"/>
              <a:buNone/>
              <a:defRPr sz="2000" b="0">
                <a:solidFill>
                  <a:schemeClr val="accent1"/>
                </a:solidFill>
              </a:defRPr>
            </a:lvl1pPr>
            <a:lvl2pPr lvl="1" algn="l" rtl="0">
              <a:lnSpc>
                <a:spcPct val="90000"/>
              </a:lnSpc>
              <a:spcBef>
                <a:spcPts val="0"/>
              </a:spcBef>
              <a:spcAft>
                <a:spcPts val="0"/>
              </a:spcAft>
              <a:buClr>
                <a:schemeClr val="accent1"/>
              </a:buClr>
              <a:buSzPts val="1500"/>
              <a:buNone/>
              <a:defRPr sz="2000" b="0">
                <a:solidFill>
                  <a:schemeClr val="accent1"/>
                </a:solidFill>
              </a:defRPr>
            </a:lvl2pPr>
            <a:lvl3pPr lvl="2" algn="l" rtl="0">
              <a:lnSpc>
                <a:spcPct val="90000"/>
              </a:lnSpc>
              <a:spcBef>
                <a:spcPts val="0"/>
              </a:spcBef>
              <a:spcAft>
                <a:spcPts val="0"/>
              </a:spcAft>
              <a:buClr>
                <a:schemeClr val="accent1"/>
              </a:buClr>
              <a:buSzPts val="1500"/>
              <a:buNone/>
              <a:defRPr sz="2000" b="0">
                <a:solidFill>
                  <a:schemeClr val="accent1"/>
                </a:solidFill>
              </a:defRPr>
            </a:lvl3pPr>
            <a:lvl4pPr lvl="3" algn="l" rtl="0">
              <a:lnSpc>
                <a:spcPct val="90000"/>
              </a:lnSpc>
              <a:spcBef>
                <a:spcPts val="0"/>
              </a:spcBef>
              <a:spcAft>
                <a:spcPts val="0"/>
              </a:spcAft>
              <a:buClr>
                <a:schemeClr val="accent1"/>
              </a:buClr>
              <a:buSzPts val="1500"/>
              <a:buNone/>
              <a:defRPr sz="2000" b="0">
                <a:solidFill>
                  <a:schemeClr val="accent1"/>
                </a:solidFill>
              </a:defRPr>
            </a:lvl4pPr>
            <a:lvl5pPr lvl="4" algn="l" rtl="0">
              <a:lnSpc>
                <a:spcPct val="90000"/>
              </a:lnSpc>
              <a:spcBef>
                <a:spcPts val="0"/>
              </a:spcBef>
              <a:spcAft>
                <a:spcPts val="0"/>
              </a:spcAft>
              <a:buClr>
                <a:schemeClr val="accent1"/>
              </a:buClr>
              <a:buSzPts val="1500"/>
              <a:buNone/>
              <a:defRPr sz="2000" b="0">
                <a:solidFill>
                  <a:schemeClr val="accent1"/>
                </a:solidFill>
              </a:defRPr>
            </a:lvl5pPr>
            <a:lvl6pPr lvl="5" algn="l" rtl="0">
              <a:lnSpc>
                <a:spcPct val="90000"/>
              </a:lnSpc>
              <a:spcBef>
                <a:spcPts val="0"/>
              </a:spcBef>
              <a:spcAft>
                <a:spcPts val="0"/>
              </a:spcAft>
              <a:buClr>
                <a:schemeClr val="accent1"/>
              </a:buClr>
              <a:buSzPts val="1500"/>
              <a:buNone/>
              <a:defRPr sz="2000" b="0">
                <a:solidFill>
                  <a:schemeClr val="accent1"/>
                </a:solidFill>
              </a:defRPr>
            </a:lvl6pPr>
            <a:lvl7pPr lvl="6" algn="l" rtl="0">
              <a:lnSpc>
                <a:spcPct val="90000"/>
              </a:lnSpc>
              <a:spcBef>
                <a:spcPts val="0"/>
              </a:spcBef>
              <a:spcAft>
                <a:spcPts val="0"/>
              </a:spcAft>
              <a:buClr>
                <a:schemeClr val="accent1"/>
              </a:buClr>
              <a:buSzPts val="1500"/>
              <a:buNone/>
              <a:defRPr sz="2000" b="0">
                <a:solidFill>
                  <a:schemeClr val="accent1"/>
                </a:solidFill>
              </a:defRPr>
            </a:lvl7pPr>
            <a:lvl8pPr lvl="7" algn="l" rtl="0">
              <a:lnSpc>
                <a:spcPct val="90000"/>
              </a:lnSpc>
              <a:spcBef>
                <a:spcPts val="0"/>
              </a:spcBef>
              <a:spcAft>
                <a:spcPts val="0"/>
              </a:spcAft>
              <a:buClr>
                <a:schemeClr val="accent1"/>
              </a:buClr>
              <a:buSzPts val="1500"/>
              <a:buNone/>
              <a:defRPr sz="2000" b="0">
                <a:solidFill>
                  <a:schemeClr val="accent1"/>
                </a:solidFill>
              </a:defRPr>
            </a:lvl8pPr>
            <a:lvl9pPr lvl="8" algn="l" rtl="0">
              <a:lnSpc>
                <a:spcPct val="90000"/>
              </a:lnSpc>
              <a:spcBef>
                <a:spcPts val="0"/>
              </a:spcBef>
              <a:spcAft>
                <a:spcPts val="0"/>
              </a:spcAft>
              <a:buClr>
                <a:schemeClr val="accent1"/>
              </a:buClr>
              <a:buSzPts val="1500"/>
              <a:buNone/>
              <a:defRPr sz="2000" b="0">
                <a:solidFill>
                  <a:schemeClr val="accent1"/>
                </a:solidFill>
              </a:defRPr>
            </a:lvl9pPr>
          </a:lstStyle>
          <a:p>
            <a:endParaRPr/>
          </a:p>
        </p:txBody>
      </p:sp>
      <p:sp>
        <p:nvSpPr>
          <p:cNvPr id="55" name="Google Shape;55;p9"/>
          <p:cNvSpPr txBox="1">
            <a:spLocks noGrp="1"/>
          </p:cNvSpPr>
          <p:nvPr>
            <p:ph type="body" idx="2"/>
          </p:nvPr>
        </p:nvSpPr>
        <p:spPr>
          <a:xfrm>
            <a:off x="533261" y="2057400"/>
            <a:ext cx="2349300" cy="373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a:lvl1pPr>
            <a:lvl2pPr marL="914400" lvl="1" indent="-228600" algn="l" rtl="0">
              <a:lnSpc>
                <a:spcPct val="100000"/>
              </a:lnSpc>
              <a:spcBef>
                <a:spcPts val="1100"/>
              </a:spcBef>
              <a:spcAft>
                <a:spcPts val="0"/>
              </a:spcAft>
              <a:buClr>
                <a:schemeClr val="dk1"/>
              </a:buClr>
              <a:buSzPts val="1500"/>
              <a:buNone/>
              <a:defRPr/>
            </a:lvl2pPr>
            <a:lvl3pPr marL="1371600" lvl="2" indent="-285750" algn="l" rtl="0">
              <a:lnSpc>
                <a:spcPct val="100000"/>
              </a:lnSpc>
              <a:spcBef>
                <a:spcPts val="700"/>
              </a:spcBef>
              <a:spcAft>
                <a:spcPts val="0"/>
              </a:spcAft>
              <a:buClr>
                <a:schemeClr val="dk1"/>
              </a:buClr>
              <a:buSzPts val="900"/>
              <a:buChar char="•"/>
              <a:defRPr/>
            </a:lvl3pPr>
            <a:lvl4pPr marL="1828800" lvl="3" indent="-323850" algn="l" rtl="0">
              <a:lnSpc>
                <a:spcPct val="100000"/>
              </a:lnSpc>
              <a:spcBef>
                <a:spcPts val="700"/>
              </a:spcBef>
              <a:spcAft>
                <a:spcPts val="0"/>
              </a:spcAft>
              <a:buClr>
                <a:schemeClr val="dk1"/>
              </a:buClr>
              <a:buSzPts val="1500"/>
              <a:buChar char="‒"/>
              <a:defRPr/>
            </a:lvl4pPr>
            <a:lvl5pPr marL="2286000" lvl="4" indent="-323850" algn="l" rtl="0">
              <a:lnSpc>
                <a:spcPct val="100000"/>
              </a:lnSpc>
              <a:spcBef>
                <a:spcPts val="700"/>
              </a:spcBef>
              <a:spcAft>
                <a:spcPts val="0"/>
              </a:spcAft>
              <a:buClr>
                <a:schemeClr val="dk1"/>
              </a:buClr>
              <a:buSzPts val="1500"/>
              <a:buChar char="•"/>
              <a:defRPr/>
            </a:lvl5pPr>
            <a:lvl6pPr marL="2743200" lvl="5" indent="-323850" algn="l" rtl="0">
              <a:lnSpc>
                <a:spcPct val="90000"/>
              </a:lnSpc>
              <a:spcBef>
                <a:spcPts val="700"/>
              </a:spcBef>
              <a:spcAft>
                <a:spcPts val="0"/>
              </a:spcAft>
              <a:buClr>
                <a:schemeClr val="dk1"/>
              </a:buClr>
              <a:buSzPts val="1500"/>
              <a:buChar char="‒"/>
              <a:defRPr/>
            </a:lvl6pPr>
            <a:lvl7pPr marL="3200400" lvl="6" indent="-323850" algn="l" rtl="0">
              <a:lnSpc>
                <a:spcPct val="90000"/>
              </a:lnSpc>
              <a:spcBef>
                <a:spcPts val="700"/>
              </a:spcBef>
              <a:spcAft>
                <a:spcPts val="0"/>
              </a:spcAft>
              <a:buClr>
                <a:schemeClr val="dk1"/>
              </a:buClr>
              <a:buSzPts val="1500"/>
              <a:buChar char="•"/>
              <a:defRPr/>
            </a:lvl7pPr>
            <a:lvl8pPr marL="3657600" lvl="7" indent="-323850" algn="l" rtl="0">
              <a:lnSpc>
                <a:spcPct val="90000"/>
              </a:lnSpc>
              <a:spcBef>
                <a:spcPts val="700"/>
              </a:spcBef>
              <a:spcAft>
                <a:spcPts val="0"/>
              </a:spcAft>
              <a:buClr>
                <a:schemeClr val="dk1"/>
              </a:buClr>
              <a:buSzPts val="1500"/>
              <a:buChar char="‒"/>
              <a:defRPr/>
            </a:lvl8pPr>
            <a:lvl9pPr marL="4114800" lvl="8" indent="-323850" algn="l" rtl="0">
              <a:lnSpc>
                <a:spcPct val="90000"/>
              </a:lnSpc>
              <a:spcBef>
                <a:spcPts val="700"/>
              </a:spcBef>
              <a:spcAft>
                <a:spcPts val="700"/>
              </a:spcAft>
              <a:buClr>
                <a:schemeClr val="dk1"/>
              </a:buClr>
              <a:buSzPts val="1500"/>
              <a:buChar char="•"/>
              <a:defRPr/>
            </a:lvl9pPr>
          </a:lstStyle>
          <a:p>
            <a:endParaRPr/>
          </a:p>
        </p:txBody>
      </p:sp>
      <p:sp>
        <p:nvSpPr>
          <p:cNvPr id="56" name="Google Shape;56;p9"/>
          <p:cNvSpPr txBox="1">
            <a:spLocks noGrp="1"/>
          </p:cNvSpPr>
          <p:nvPr>
            <p:ph type="body" idx="3"/>
          </p:nvPr>
        </p:nvSpPr>
        <p:spPr>
          <a:xfrm>
            <a:off x="3457166" y="2057400"/>
            <a:ext cx="2349300" cy="373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a:lvl1pPr>
            <a:lvl2pPr marL="914400" lvl="1" indent="-228600" algn="l" rtl="0">
              <a:lnSpc>
                <a:spcPct val="100000"/>
              </a:lnSpc>
              <a:spcBef>
                <a:spcPts val="1100"/>
              </a:spcBef>
              <a:spcAft>
                <a:spcPts val="0"/>
              </a:spcAft>
              <a:buClr>
                <a:schemeClr val="dk1"/>
              </a:buClr>
              <a:buSzPts val="1500"/>
              <a:buNone/>
              <a:defRPr/>
            </a:lvl2pPr>
            <a:lvl3pPr marL="1371600" lvl="2" indent="-285750" algn="l" rtl="0">
              <a:lnSpc>
                <a:spcPct val="100000"/>
              </a:lnSpc>
              <a:spcBef>
                <a:spcPts val="700"/>
              </a:spcBef>
              <a:spcAft>
                <a:spcPts val="0"/>
              </a:spcAft>
              <a:buClr>
                <a:schemeClr val="dk1"/>
              </a:buClr>
              <a:buSzPts val="900"/>
              <a:buChar char="•"/>
              <a:defRPr/>
            </a:lvl3pPr>
            <a:lvl4pPr marL="1828800" lvl="3" indent="-323850" algn="l" rtl="0">
              <a:lnSpc>
                <a:spcPct val="100000"/>
              </a:lnSpc>
              <a:spcBef>
                <a:spcPts val="700"/>
              </a:spcBef>
              <a:spcAft>
                <a:spcPts val="0"/>
              </a:spcAft>
              <a:buClr>
                <a:schemeClr val="dk1"/>
              </a:buClr>
              <a:buSzPts val="1500"/>
              <a:buChar char="‒"/>
              <a:defRPr/>
            </a:lvl4pPr>
            <a:lvl5pPr marL="2286000" lvl="4" indent="-323850" algn="l" rtl="0">
              <a:lnSpc>
                <a:spcPct val="100000"/>
              </a:lnSpc>
              <a:spcBef>
                <a:spcPts val="700"/>
              </a:spcBef>
              <a:spcAft>
                <a:spcPts val="0"/>
              </a:spcAft>
              <a:buClr>
                <a:schemeClr val="dk1"/>
              </a:buClr>
              <a:buSzPts val="1500"/>
              <a:buChar char="•"/>
              <a:defRPr/>
            </a:lvl5pPr>
            <a:lvl6pPr marL="2743200" lvl="5" indent="-323850" algn="l" rtl="0">
              <a:lnSpc>
                <a:spcPct val="90000"/>
              </a:lnSpc>
              <a:spcBef>
                <a:spcPts val="700"/>
              </a:spcBef>
              <a:spcAft>
                <a:spcPts val="0"/>
              </a:spcAft>
              <a:buClr>
                <a:schemeClr val="dk1"/>
              </a:buClr>
              <a:buSzPts val="1500"/>
              <a:buChar char="‒"/>
              <a:defRPr/>
            </a:lvl6pPr>
            <a:lvl7pPr marL="3200400" lvl="6" indent="-323850" algn="l" rtl="0">
              <a:lnSpc>
                <a:spcPct val="90000"/>
              </a:lnSpc>
              <a:spcBef>
                <a:spcPts val="700"/>
              </a:spcBef>
              <a:spcAft>
                <a:spcPts val="0"/>
              </a:spcAft>
              <a:buClr>
                <a:schemeClr val="dk1"/>
              </a:buClr>
              <a:buSzPts val="1500"/>
              <a:buChar char="•"/>
              <a:defRPr/>
            </a:lvl7pPr>
            <a:lvl8pPr marL="3657600" lvl="7" indent="-323850" algn="l" rtl="0">
              <a:lnSpc>
                <a:spcPct val="90000"/>
              </a:lnSpc>
              <a:spcBef>
                <a:spcPts val="700"/>
              </a:spcBef>
              <a:spcAft>
                <a:spcPts val="0"/>
              </a:spcAft>
              <a:buClr>
                <a:schemeClr val="dk1"/>
              </a:buClr>
              <a:buSzPts val="1500"/>
              <a:buChar char="‒"/>
              <a:defRPr/>
            </a:lvl8pPr>
            <a:lvl9pPr marL="4114800" lvl="8" indent="-323850" algn="l" rtl="0">
              <a:lnSpc>
                <a:spcPct val="90000"/>
              </a:lnSpc>
              <a:spcBef>
                <a:spcPts val="700"/>
              </a:spcBef>
              <a:spcAft>
                <a:spcPts val="700"/>
              </a:spcAft>
              <a:buClr>
                <a:schemeClr val="dk1"/>
              </a:buClr>
              <a:buSzPts val="1500"/>
              <a:buChar char="•"/>
              <a:defRPr/>
            </a:lvl9pPr>
          </a:lstStyle>
          <a:p>
            <a:endParaRPr/>
          </a:p>
        </p:txBody>
      </p:sp>
      <p:sp>
        <p:nvSpPr>
          <p:cNvPr id="57" name="Google Shape;57;p9"/>
          <p:cNvSpPr txBox="1">
            <a:spLocks noGrp="1"/>
          </p:cNvSpPr>
          <p:nvPr>
            <p:ph type="body" idx="4"/>
          </p:nvPr>
        </p:nvSpPr>
        <p:spPr>
          <a:xfrm>
            <a:off x="6381070" y="2057400"/>
            <a:ext cx="2349300" cy="373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a:lvl1pPr>
            <a:lvl2pPr marL="914400" lvl="1" indent="-228600" algn="l" rtl="0">
              <a:lnSpc>
                <a:spcPct val="100000"/>
              </a:lnSpc>
              <a:spcBef>
                <a:spcPts val="1100"/>
              </a:spcBef>
              <a:spcAft>
                <a:spcPts val="0"/>
              </a:spcAft>
              <a:buClr>
                <a:schemeClr val="dk1"/>
              </a:buClr>
              <a:buSzPts val="1500"/>
              <a:buNone/>
              <a:defRPr/>
            </a:lvl2pPr>
            <a:lvl3pPr marL="1371600" lvl="2" indent="-285750" algn="l" rtl="0">
              <a:lnSpc>
                <a:spcPct val="100000"/>
              </a:lnSpc>
              <a:spcBef>
                <a:spcPts val="700"/>
              </a:spcBef>
              <a:spcAft>
                <a:spcPts val="0"/>
              </a:spcAft>
              <a:buClr>
                <a:schemeClr val="dk1"/>
              </a:buClr>
              <a:buSzPts val="900"/>
              <a:buChar char="•"/>
              <a:defRPr/>
            </a:lvl3pPr>
            <a:lvl4pPr marL="1828800" lvl="3" indent="-323850" algn="l" rtl="0">
              <a:lnSpc>
                <a:spcPct val="100000"/>
              </a:lnSpc>
              <a:spcBef>
                <a:spcPts val="700"/>
              </a:spcBef>
              <a:spcAft>
                <a:spcPts val="0"/>
              </a:spcAft>
              <a:buClr>
                <a:schemeClr val="dk1"/>
              </a:buClr>
              <a:buSzPts val="1500"/>
              <a:buChar char="‒"/>
              <a:defRPr/>
            </a:lvl4pPr>
            <a:lvl5pPr marL="2286000" lvl="4" indent="-323850" algn="l" rtl="0">
              <a:lnSpc>
                <a:spcPct val="100000"/>
              </a:lnSpc>
              <a:spcBef>
                <a:spcPts val="700"/>
              </a:spcBef>
              <a:spcAft>
                <a:spcPts val="0"/>
              </a:spcAft>
              <a:buClr>
                <a:schemeClr val="dk1"/>
              </a:buClr>
              <a:buSzPts val="1500"/>
              <a:buChar char="•"/>
              <a:defRPr/>
            </a:lvl5pPr>
            <a:lvl6pPr marL="2743200" lvl="5" indent="-323850" algn="l" rtl="0">
              <a:lnSpc>
                <a:spcPct val="90000"/>
              </a:lnSpc>
              <a:spcBef>
                <a:spcPts val="700"/>
              </a:spcBef>
              <a:spcAft>
                <a:spcPts val="0"/>
              </a:spcAft>
              <a:buClr>
                <a:schemeClr val="dk1"/>
              </a:buClr>
              <a:buSzPts val="1500"/>
              <a:buChar char="‒"/>
              <a:defRPr/>
            </a:lvl6pPr>
            <a:lvl7pPr marL="3200400" lvl="6" indent="-323850" algn="l" rtl="0">
              <a:lnSpc>
                <a:spcPct val="90000"/>
              </a:lnSpc>
              <a:spcBef>
                <a:spcPts val="700"/>
              </a:spcBef>
              <a:spcAft>
                <a:spcPts val="0"/>
              </a:spcAft>
              <a:buClr>
                <a:schemeClr val="dk1"/>
              </a:buClr>
              <a:buSzPts val="1500"/>
              <a:buChar char="•"/>
              <a:defRPr/>
            </a:lvl7pPr>
            <a:lvl8pPr marL="3657600" lvl="7" indent="-323850" algn="l" rtl="0">
              <a:lnSpc>
                <a:spcPct val="90000"/>
              </a:lnSpc>
              <a:spcBef>
                <a:spcPts val="700"/>
              </a:spcBef>
              <a:spcAft>
                <a:spcPts val="0"/>
              </a:spcAft>
              <a:buClr>
                <a:schemeClr val="dk1"/>
              </a:buClr>
              <a:buSzPts val="1500"/>
              <a:buChar char="‒"/>
              <a:defRPr/>
            </a:lvl8pPr>
            <a:lvl9pPr marL="4114800" lvl="8" indent="-323850" algn="l" rtl="0">
              <a:lnSpc>
                <a:spcPct val="90000"/>
              </a:lnSpc>
              <a:spcBef>
                <a:spcPts val="700"/>
              </a:spcBef>
              <a:spcAft>
                <a:spcPts val="700"/>
              </a:spcAft>
              <a:buClr>
                <a:schemeClr val="dk1"/>
              </a:buClr>
              <a:buSzPts val="1500"/>
              <a:buChar char="•"/>
              <a:defRPr/>
            </a:lvl9pPr>
          </a:lstStyle>
          <a:p>
            <a:endParaRPr/>
          </a:p>
        </p:txBody>
      </p:sp>
      <p:sp>
        <p:nvSpPr>
          <p:cNvPr id="58" name="Google Shape;58;p9"/>
          <p:cNvSpPr txBox="1">
            <a:spLocks noGrp="1"/>
          </p:cNvSpPr>
          <p:nvPr>
            <p:ph type="body" idx="5"/>
          </p:nvPr>
        </p:nvSpPr>
        <p:spPr>
          <a:xfrm>
            <a:off x="9304973" y="2060153"/>
            <a:ext cx="2349300" cy="373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a:lvl1pPr>
            <a:lvl2pPr marL="914400" lvl="1" indent="-228600" algn="l" rtl="0">
              <a:lnSpc>
                <a:spcPct val="100000"/>
              </a:lnSpc>
              <a:spcBef>
                <a:spcPts val="1100"/>
              </a:spcBef>
              <a:spcAft>
                <a:spcPts val="0"/>
              </a:spcAft>
              <a:buClr>
                <a:schemeClr val="dk1"/>
              </a:buClr>
              <a:buSzPts val="1500"/>
              <a:buNone/>
              <a:defRPr/>
            </a:lvl2pPr>
            <a:lvl3pPr marL="1371600" lvl="2" indent="-285750" algn="l" rtl="0">
              <a:lnSpc>
                <a:spcPct val="100000"/>
              </a:lnSpc>
              <a:spcBef>
                <a:spcPts val="700"/>
              </a:spcBef>
              <a:spcAft>
                <a:spcPts val="0"/>
              </a:spcAft>
              <a:buClr>
                <a:schemeClr val="dk1"/>
              </a:buClr>
              <a:buSzPts val="900"/>
              <a:buChar char="•"/>
              <a:defRPr/>
            </a:lvl3pPr>
            <a:lvl4pPr marL="1828800" lvl="3" indent="-323850" algn="l" rtl="0">
              <a:lnSpc>
                <a:spcPct val="100000"/>
              </a:lnSpc>
              <a:spcBef>
                <a:spcPts val="700"/>
              </a:spcBef>
              <a:spcAft>
                <a:spcPts val="0"/>
              </a:spcAft>
              <a:buClr>
                <a:schemeClr val="dk1"/>
              </a:buClr>
              <a:buSzPts val="1500"/>
              <a:buChar char="‒"/>
              <a:defRPr/>
            </a:lvl4pPr>
            <a:lvl5pPr marL="2286000" lvl="4" indent="-323850" algn="l" rtl="0">
              <a:lnSpc>
                <a:spcPct val="100000"/>
              </a:lnSpc>
              <a:spcBef>
                <a:spcPts val="700"/>
              </a:spcBef>
              <a:spcAft>
                <a:spcPts val="0"/>
              </a:spcAft>
              <a:buClr>
                <a:schemeClr val="dk1"/>
              </a:buClr>
              <a:buSzPts val="1500"/>
              <a:buChar char="•"/>
              <a:defRPr/>
            </a:lvl5pPr>
            <a:lvl6pPr marL="2743200" lvl="5" indent="-323850" algn="l" rtl="0">
              <a:lnSpc>
                <a:spcPct val="90000"/>
              </a:lnSpc>
              <a:spcBef>
                <a:spcPts val="700"/>
              </a:spcBef>
              <a:spcAft>
                <a:spcPts val="0"/>
              </a:spcAft>
              <a:buClr>
                <a:schemeClr val="dk1"/>
              </a:buClr>
              <a:buSzPts val="1500"/>
              <a:buChar char="‒"/>
              <a:defRPr/>
            </a:lvl6pPr>
            <a:lvl7pPr marL="3200400" lvl="6" indent="-323850" algn="l" rtl="0">
              <a:lnSpc>
                <a:spcPct val="90000"/>
              </a:lnSpc>
              <a:spcBef>
                <a:spcPts val="700"/>
              </a:spcBef>
              <a:spcAft>
                <a:spcPts val="0"/>
              </a:spcAft>
              <a:buClr>
                <a:schemeClr val="dk1"/>
              </a:buClr>
              <a:buSzPts val="1500"/>
              <a:buChar char="•"/>
              <a:defRPr/>
            </a:lvl7pPr>
            <a:lvl8pPr marL="3657600" lvl="7" indent="-323850" algn="l" rtl="0">
              <a:lnSpc>
                <a:spcPct val="90000"/>
              </a:lnSpc>
              <a:spcBef>
                <a:spcPts val="700"/>
              </a:spcBef>
              <a:spcAft>
                <a:spcPts val="0"/>
              </a:spcAft>
              <a:buClr>
                <a:schemeClr val="dk1"/>
              </a:buClr>
              <a:buSzPts val="1500"/>
              <a:buChar char="‒"/>
              <a:defRPr/>
            </a:lvl8pPr>
            <a:lvl9pPr marL="4114800" lvl="8" indent="-323850" algn="l" rtl="0">
              <a:lnSpc>
                <a:spcPct val="90000"/>
              </a:lnSpc>
              <a:spcBef>
                <a:spcPts val="700"/>
              </a:spcBef>
              <a:spcAft>
                <a:spcPts val="700"/>
              </a:spcAft>
              <a:buClr>
                <a:schemeClr val="dk1"/>
              </a:buClr>
              <a:buSzPts val="1500"/>
              <a:buChar char="•"/>
              <a:defRPr/>
            </a:lvl9pPr>
          </a:lstStyle>
          <a:p>
            <a:endParaRPr/>
          </a:p>
        </p:txBody>
      </p:sp>
      <p:sp>
        <p:nvSpPr>
          <p:cNvPr id="59" name="Google Shape;59;p9"/>
          <p:cNvSpPr txBox="1">
            <a:spLocks noGrp="1"/>
          </p:cNvSpPr>
          <p:nvPr>
            <p:ph type="sldNum" idx="12"/>
          </p:nvPr>
        </p:nvSpPr>
        <p:spPr>
          <a:xfrm>
            <a:off x="534677" y="6499727"/>
            <a:ext cx="533100" cy="1644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1pPr>
            <a:lvl2pPr marL="0" marR="0" lvl="1" indent="0" algn="l" rtl="0">
              <a:lnSpc>
                <a:spcPct val="100000"/>
              </a:lnSpc>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2pPr>
            <a:lvl3pPr marL="0" marR="0" lvl="2" indent="0" algn="l" rtl="0">
              <a:lnSpc>
                <a:spcPct val="100000"/>
              </a:lnSpc>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3pPr>
            <a:lvl4pPr marL="0" marR="0" lvl="3" indent="0" algn="l" rtl="0">
              <a:lnSpc>
                <a:spcPct val="100000"/>
              </a:lnSpc>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4pPr>
            <a:lvl5pPr marL="0" marR="0" lvl="4" indent="0" algn="l" rtl="0">
              <a:lnSpc>
                <a:spcPct val="100000"/>
              </a:lnSpc>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5pPr>
            <a:lvl6pPr marL="0" marR="0" lvl="5" indent="0" algn="l" rtl="0">
              <a:lnSpc>
                <a:spcPct val="100000"/>
              </a:lnSpc>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6pPr>
            <a:lvl7pPr marL="0" marR="0" lvl="6" indent="0" algn="l" rtl="0">
              <a:lnSpc>
                <a:spcPct val="100000"/>
              </a:lnSpc>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7pPr>
            <a:lvl8pPr marL="0" marR="0" lvl="7" indent="0" algn="l" rtl="0">
              <a:lnSpc>
                <a:spcPct val="100000"/>
              </a:lnSpc>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8pPr>
            <a:lvl9pPr marL="0" marR="0" lvl="8" indent="0" algn="l" rtl="0">
              <a:lnSpc>
                <a:spcPct val="100000"/>
              </a:lnSpc>
              <a:spcBef>
                <a:spcPts val="0"/>
              </a:spcBef>
              <a:spcAft>
                <a:spcPts val="0"/>
              </a:spcAft>
              <a:buClr>
                <a:schemeClr val="dk1"/>
              </a:buClr>
              <a:buSzPts val="900"/>
              <a:buFont typeface="Tahoma"/>
              <a:buNone/>
              <a:defRPr sz="900" b="1" i="0" u="none" strike="noStrike" cap="none">
                <a:solidFill>
                  <a:schemeClr val="dk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9"/>
          <p:cNvSpPr txBox="1">
            <a:spLocks noGrp="1"/>
          </p:cNvSpPr>
          <p:nvPr>
            <p:ph type="ftr" idx="11"/>
          </p:nvPr>
        </p:nvSpPr>
        <p:spPr>
          <a:xfrm>
            <a:off x="1601199" y="6499727"/>
            <a:ext cx="4188600" cy="164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1100"/>
              <a:buFont typeface="Tahoma"/>
              <a:buNone/>
              <a:defRPr/>
            </a:lvl1pPr>
            <a:lvl2pPr lvl="1" algn="l" rtl="0">
              <a:lnSpc>
                <a:spcPct val="100000"/>
              </a:lnSpc>
              <a:spcBef>
                <a:spcPts val="0"/>
              </a:spcBef>
              <a:spcAft>
                <a:spcPts val="0"/>
              </a:spcAft>
              <a:buClr>
                <a:schemeClr val="dk1"/>
              </a:buClr>
              <a:buSzPts val="1100"/>
              <a:buFont typeface="Tahoma"/>
              <a:buNone/>
              <a:defRPr/>
            </a:lvl2pPr>
            <a:lvl3pPr lvl="2" algn="l" rtl="0">
              <a:lnSpc>
                <a:spcPct val="100000"/>
              </a:lnSpc>
              <a:spcBef>
                <a:spcPts val="0"/>
              </a:spcBef>
              <a:spcAft>
                <a:spcPts val="0"/>
              </a:spcAft>
              <a:buClr>
                <a:schemeClr val="dk1"/>
              </a:buClr>
              <a:buSzPts val="1100"/>
              <a:buFont typeface="Tahoma"/>
              <a:buNone/>
              <a:defRPr/>
            </a:lvl3pPr>
            <a:lvl4pPr lvl="3" algn="l" rtl="0">
              <a:lnSpc>
                <a:spcPct val="100000"/>
              </a:lnSpc>
              <a:spcBef>
                <a:spcPts val="0"/>
              </a:spcBef>
              <a:spcAft>
                <a:spcPts val="0"/>
              </a:spcAft>
              <a:buClr>
                <a:schemeClr val="dk1"/>
              </a:buClr>
              <a:buSzPts val="1100"/>
              <a:buFont typeface="Tahoma"/>
              <a:buNone/>
              <a:defRPr/>
            </a:lvl4pPr>
            <a:lvl5pPr lvl="4" algn="l" rtl="0">
              <a:lnSpc>
                <a:spcPct val="100000"/>
              </a:lnSpc>
              <a:spcBef>
                <a:spcPts val="0"/>
              </a:spcBef>
              <a:spcAft>
                <a:spcPts val="0"/>
              </a:spcAft>
              <a:buClr>
                <a:schemeClr val="dk1"/>
              </a:buClr>
              <a:buSzPts val="1100"/>
              <a:buFont typeface="Tahoma"/>
              <a:buNone/>
              <a:defRPr/>
            </a:lvl5pPr>
            <a:lvl6pPr lvl="5" algn="l" rtl="0">
              <a:lnSpc>
                <a:spcPct val="100000"/>
              </a:lnSpc>
              <a:spcBef>
                <a:spcPts val="0"/>
              </a:spcBef>
              <a:spcAft>
                <a:spcPts val="0"/>
              </a:spcAft>
              <a:buClr>
                <a:schemeClr val="dk1"/>
              </a:buClr>
              <a:buSzPts val="1100"/>
              <a:buFont typeface="Tahoma"/>
              <a:buNone/>
              <a:defRPr/>
            </a:lvl6pPr>
            <a:lvl7pPr lvl="6" algn="l" rtl="0">
              <a:lnSpc>
                <a:spcPct val="100000"/>
              </a:lnSpc>
              <a:spcBef>
                <a:spcPts val="0"/>
              </a:spcBef>
              <a:spcAft>
                <a:spcPts val="0"/>
              </a:spcAft>
              <a:buClr>
                <a:schemeClr val="dk1"/>
              </a:buClr>
              <a:buSzPts val="1100"/>
              <a:buFont typeface="Tahoma"/>
              <a:buNone/>
              <a:defRPr/>
            </a:lvl7pPr>
            <a:lvl8pPr lvl="7" algn="l" rtl="0">
              <a:lnSpc>
                <a:spcPct val="100000"/>
              </a:lnSpc>
              <a:spcBef>
                <a:spcPts val="0"/>
              </a:spcBef>
              <a:spcAft>
                <a:spcPts val="0"/>
              </a:spcAft>
              <a:buClr>
                <a:schemeClr val="dk1"/>
              </a:buClr>
              <a:buSzPts val="1100"/>
              <a:buFont typeface="Tahoma"/>
              <a:buNone/>
              <a:defRPr/>
            </a:lvl8pPr>
            <a:lvl9pPr lvl="8" algn="l" rtl="0">
              <a:lnSpc>
                <a:spcPct val="100000"/>
              </a:lnSpc>
              <a:spcBef>
                <a:spcPts val="0"/>
              </a:spcBef>
              <a:spcAft>
                <a:spcPts val="0"/>
              </a:spcAft>
              <a:buClr>
                <a:schemeClr val="dk1"/>
              </a:buClr>
              <a:buSzPts val="1100"/>
              <a:buFont typeface="Tahoma"/>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4">
  <p:cSld name="1_Section Header 4">
    <p:bg>
      <p:bgPr>
        <a:solidFill>
          <a:schemeClr val="lt1"/>
        </a:solidFill>
        <a:effectLst/>
      </p:bgPr>
    </p:bg>
    <p:spTree>
      <p:nvGrpSpPr>
        <p:cNvPr id="1" name="Shape 61"/>
        <p:cNvGrpSpPr/>
        <p:nvPr/>
      </p:nvGrpSpPr>
      <p:grpSpPr>
        <a:xfrm>
          <a:off x="0" y="0"/>
          <a:ext cx="0" cy="0"/>
          <a:chOff x="0" y="0"/>
          <a:chExt cx="0" cy="0"/>
        </a:xfrm>
      </p:grpSpPr>
      <p:sp>
        <p:nvSpPr>
          <p:cNvPr id="62" name="Google Shape;62;p10"/>
          <p:cNvSpPr/>
          <p:nvPr/>
        </p:nvSpPr>
        <p:spPr>
          <a:xfrm>
            <a:off x="0" y="0"/>
            <a:ext cx="12188700" cy="2593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900"/>
              <a:buFont typeface="Tahoma"/>
              <a:buNone/>
            </a:pPr>
            <a:endParaRPr sz="1900" b="0" i="0" u="none" strike="noStrike" cap="none">
              <a:solidFill>
                <a:schemeClr val="lt1"/>
              </a:solidFill>
              <a:latin typeface="Tahoma"/>
              <a:ea typeface="Tahoma"/>
              <a:cs typeface="Tahoma"/>
              <a:sym typeface="Tahoma"/>
            </a:endParaRPr>
          </a:p>
        </p:txBody>
      </p:sp>
      <p:pic>
        <p:nvPicPr>
          <p:cNvPr id="63" name="Google Shape;63;p10"/>
          <p:cNvPicPr preferRelativeResize="0"/>
          <p:nvPr/>
        </p:nvPicPr>
        <p:blipFill rotWithShape="1">
          <a:blip r:embed="rId2">
            <a:alphaModFix/>
          </a:blip>
          <a:srcRect b="26084"/>
          <a:stretch/>
        </p:blipFill>
        <p:spPr>
          <a:xfrm>
            <a:off x="8113188" y="0"/>
            <a:ext cx="4075636" cy="2592506"/>
          </a:xfrm>
          <a:prstGeom prst="rect">
            <a:avLst/>
          </a:prstGeom>
          <a:noFill/>
          <a:ln>
            <a:noFill/>
          </a:ln>
        </p:spPr>
      </p:pic>
      <p:sp>
        <p:nvSpPr>
          <p:cNvPr id="64" name="Google Shape;64;p10"/>
          <p:cNvSpPr txBox="1">
            <a:spLocks noGrp="1"/>
          </p:cNvSpPr>
          <p:nvPr>
            <p:ph type="title"/>
          </p:nvPr>
        </p:nvSpPr>
        <p:spPr>
          <a:xfrm>
            <a:off x="533262" y="3124201"/>
            <a:ext cx="8341800" cy="1848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3600"/>
              <a:buFont typeface="Tahoma"/>
              <a:buNone/>
              <a:defRPr sz="36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5" name="Google Shape;65;p10"/>
          <p:cNvSpPr txBox="1">
            <a:spLocks noGrp="1"/>
          </p:cNvSpPr>
          <p:nvPr>
            <p:ph type="sldNum" idx="12"/>
          </p:nvPr>
        </p:nvSpPr>
        <p:spPr>
          <a:xfrm>
            <a:off x="534677" y="6499727"/>
            <a:ext cx="533100" cy="164400"/>
          </a:xfrm>
          <a:prstGeom prst="rect">
            <a:avLst/>
          </a:prstGeom>
          <a:noFill/>
          <a:ln>
            <a:noFill/>
          </a:ln>
        </p:spPr>
        <p:txBody>
          <a:bodyPr spcFirstLastPara="1" wrap="square" lIns="0" tIns="0" rIns="0" bIns="0" anchor="b" anchorCtr="0">
            <a:noAutofit/>
          </a:bodyPr>
          <a:lstStyle>
            <a:lvl1pPr marL="0" lvl="0"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1pPr>
            <a:lvl2pPr marL="0" lvl="1"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2pPr>
            <a:lvl3pPr marL="0" lvl="2"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3pPr>
            <a:lvl4pPr marL="0" lvl="3"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4pPr>
            <a:lvl5pPr marL="0" lvl="4"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5pPr>
            <a:lvl6pPr marL="0" lvl="5"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6pPr>
            <a:lvl7pPr marL="0" lvl="6"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7pPr>
            <a:lvl8pPr marL="0" lvl="7"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8pPr>
            <a:lvl9pPr marL="0" lvl="8" indent="0" algn="l" rtl="0">
              <a:spcBef>
                <a:spcPts val="0"/>
              </a:spcBef>
              <a:buClr>
                <a:schemeClr val="dk1"/>
              </a:buClr>
              <a:buSzPts val="900"/>
              <a:buFont typeface="Tahoma"/>
              <a:buNone/>
              <a:defRPr sz="900" b="1" i="0" u="none" strike="noStrike" cap="none">
                <a:solidFill>
                  <a:schemeClr val="dk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
        <p:nvSpPr>
          <p:cNvPr id="66" name="Google Shape;66;p10"/>
          <p:cNvSpPr txBox="1">
            <a:spLocks noGrp="1"/>
          </p:cNvSpPr>
          <p:nvPr>
            <p:ph type="ftr" idx="11"/>
          </p:nvPr>
        </p:nvSpPr>
        <p:spPr>
          <a:xfrm>
            <a:off x="1601199" y="6499727"/>
            <a:ext cx="4188600" cy="1644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chemeClr val="dk1"/>
              </a:buClr>
              <a:buSzPts val="1500"/>
              <a:buFont typeface="Tahoma"/>
              <a:buNone/>
              <a:defRPr>
                <a:solidFill>
                  <a:schemeClr val="dk1"/>
                </a:solidFill>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Tree>
  </p:cSld>
  <p:clrMapOvr>
    <a:masterClrMapping/>
  </p:clrMapOvr>
  <p:extLst>
    <p:ext uri="{DCECCB84-F9BA-43D5-87BE-67443E8EF086}">
      <p15:sldGuideLst xmlns:p15="http://schemas.microsoft.com/office/powerpoint/2012/main">
        <p15:guide id="1" orient="horz" pos="1224">
          <p15:clr>
            <a:srgbClr val="FDE53C"/>
          </p15:clr>
        </p15:guide>
        <p15:guide id="2" orient="horz" pos="1476">
          <p15:clr>
            <a:srgbClr val="FDE53C"/>
          </p15:clr>
        </p15:guide>
        <p15:guide id="3" pos="419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324602"/>
            <a:ext cx="12188700" cy="533100"/>
          </a:xfrm>
          <a:prstGeom prst="rect">
            <a:avLst/>
          </a:prstGeom>
          <a:solidFill>
            <a:srgbClr val="FFFFFF"/>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400" b="0" i="0" u="none" strike="noStrike" cap="none">
              <a:solidFill>
                <a:schemeClr val="lt1"/>
              </a:solidFill>
              <a:latin typeface="Tahoma"/>
              <a:ea typeface="Tahoma"/>
              <a:cs typeface="Tahoma"/>
              <a:sym typeface="Tahoma"/>
            </a:endParaRPr>
          </a:p>
        </p:txBody>
      </p:sp>
      <p:pic>
        <p:nvPicPr>
          <p:cNvPr id="11" name="Google Shape;11;p1"/>
          <p:cNvPicPr preferRelativeResize="0"/>
          <p:nvPr/>
        </p:nvPicPr>
        <p:blipFill rotWithShape="1">
          <a:blip r:embed="rId18">
            <a:alphaModFix/>
          </a:blip>
          <a:srcRect/>
          <a:stretch/>
        </p:blipFill>
        <p:spPr>
          <a:xfrm>
            <a:off x="10821296" y="6410827"/>
            <a:ext cx="914161" cy="360854"/>
          </a:xfrm>
          <a:prstGeom prst="rect">
            <a:avLst/>
          </a:prstGeom>
          <a:noFill/>
          <a:ln>
            <a:noFill/>
          </a:ln>
        </p:spPr>
      </p:pic>
      <p:sp>
        <p:nvSpPr>
          <p:cNvPr id="12" name="Google Shape;12;p1"/>
          <p:cNvSpPr txBox="1">
            <a:spLocks noGrp="1"/>
          </p:cNvSpPr>
          <p:nvPr>
            <p:ph type="title"/>
          </p:nvPr>
        </p:nvSpPr>
        <p:spPr>
          <a:xfrm>
            <a:off x="533261" y="533400"/>
            <a:ext cx="11122200" cy="716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600"/>
              <a:buFont typeface="Tahoma"/>
              <a:buNone/>
              <a:defRPr sz="2600" b="1" i="0" u="none" strike="noStrike" cap="none">
                <a:solidFill>
                  <a:schemeClr val="accent1"/>
                </a:solidFill>
                <a:latin typeface="Tahoma"/>
                <a:ea typeface="Tahoma"/>
                <a:cs typeface="Tahoma"/>
                <a:sym typeface="Tahoma"/>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3" name="Google Shape;13;p1"/>
          <p:cNvSpPr txBox="1">
            <a:spLocks noGrp="1"/>
          </p:cNvSpPr>
          <p:nvPr>
            <p:ph type="body" idx="1"/>
          </p:nvPr>
        </p:nvSpPr>
        <p:spPr>
          <a:xfrm>
            <a:off x="533261" y="2057401"/>
            <a:ext cx="11122200" cy="3733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400"/>
              <a:buFont typeface="Arial"/>
              <a:buNone/>
              <a:defRPr sz="1400" b="1" i="0" u="none" strike="noStrike" cap="none">
                <a:solidFill>
                  <a:schemeClr val="dk1"/>
                </a:solidFill>
                <a:latin typeface="Tahoma"/>
                <a:ea typeface="Tahoma"/>
                <a:cs typeface="Tahoma"/>
                <a:sym typeface="Tahoma"/>
              </a:defRPr>
            </a:lvl1pPr>
            <a:lvl2pPr marL="914400" marR="0" lvl="1" indent="-228600" algn="l" rtl="0">
              <a:lnSpc>
                <a:spcPct val="100000"/>
              </a:lnSpc>
              <a:spcBef>
                <a:spcPts val="1000"/>
              </a:spcBef>
              <a:spcAft>
                <a:spcPts val="0"/>
              </a:spcAft>
              <a:buClr>
                <a:schemeClr val="dk1"/>
              </a:buClr>
              <a:buSzPts val="1400"/>
              <a:buFont typeface="Arial"/>
              <a:buNone/>
              <a:defRPr sz="1400" b="0" i="0" u="none" strike="noStrike" cap="none">
                <a:solidFill>
                  <a:schemeClr val="dk1"/>
                </a:solidFill>
                <a:latin typeface="Tahoma"/>
                <a:ea typeface="Tahoma"/>
                <a:cs typeface="Tahoma"/>
                <a:sym typeface="Tahoma"/>
              </a:defRPr>
            </a:lvl2pPr>
            <a:lvl3pPr marL="1371600" marR="0" lvl="2"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Tahoma"/>
                <a:ea typeface="Tahoma"/>
                <a:cs typeface="Tahoma"/>
                <a:sym typeface="Tahoma"/>
              </a:defRPr>
            </a:lvl3pPr>
            <a:lvl4pPr marL="1828800" marR="0" lvl="3" indent="-298450"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Tahoma"/>
                <a:ea typeface="Tahoma"/>
                <a:cs typeface="Tahoma"/>
                <a:sym typeface="Tahoma"/>
              </a:defRPr>
            </a:lvl4pPr>
            <a:lvl5pPr marL="2286000" marR="0" lvl="4" indent="-292100"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Tahoma"/>
                <a:ea typeface="Tahoma"/>
                <a:cs typeface="Tahoma"/>
                <a:sym typeface="Tahoma"/>
              </a:defRPr>
            </a:lvl5pPr>
            <a:lvl6pPr marL="2743200" marR="0" lvl="5" indent="-292100" algn="l" rtl="0">
              <a:lnSpc>
                <a:spcPct val="90000"/>
              </a:lnSpc>
              <a:spcBef>
                <a:spcPts val="600"/>
              </a:spcBef>
              <a:spcAft>
                <a:spcPts val="0"/>
              </a:spcAft>
              <a:buClr>
                <a:schemeClr val="dk1"/>
              </a:buClr>
              <a:buSzPts val="1000"/>
              <a:buFont typeface="Arial"/>
              <a:buChar char="‒"/>
              <a:defRPr sz="1000" b="0" i="0" u="none" strike="noStrike" cap="none">
                <a:solidFill>
                  <a:schemeClr val="dk1"/>
                </a:solidFill>
                <a:latin typeface="Tahoma"/>
                <a:ea typeface="Tahoma"/>
                <a:cs typeface="Tahoma"/>
                <a:sym typeface="Tahoma"/>
              </a:defRPr>
            </a:lvl6pPr>
            <a:lvl7pPr marL="3200400" marR="0" lvl="6" indent="-292100" algn="l" rtl="0">
              <a:lnSpc>
                <a:spcPct val="90000"/>
              </a:lnSpc>
              <a:spcBef>
                <a:spcPts val="600"/>
              </a:spcBef>
              <a:spcAft>
                <a:spcPts val="0"/>
              </a:spcAft>
              <a:buClr>
                <a:schemeClr val="dk1"/>
              </a:buClr>
              <a:buSzPts val="1000"/>
              <a:buFont typeface="Arial"/>
              <a:buChar char="•"/>
              <a:defRPr sz="1000" b="0" i="0" u="none" strike="noStrike" cap="none">
                <a:solidFill>
                  <a:schemeClr val="dk1"/>
                </a:solidFill>
                <a:latin typeface="Tahoma"/>
                <a:ea typeface="Tahoma"/>
                <a:cs typeface="Tahoma"/>
                <a:sym typeface="Tahoma"/>
              </a:defRPr>
            </a:lvl7pPr>
            <a:lvl8pPr marL="3657600" marR="0" lvl="7" indent="-292100" algn="l" rtl="0">
              <a:lnSpc>
                <a:spcPct val="90000"/>
              </a:lnSpc>
              <a:spcBef>
                <a:spcPts val="600"/>
              </a:spcBef>
              <a:spcAft>
                <a:spcPts val="0"/>
              </a:spcAft>
              <a:buClr>
                <a:schemeClr val="dk1"/>
              </a:buClr>
              <a:buSzPts val="1000"/>
              <a:buFont typeface="Arial"/>
              <a:buChar char="‒"/>
              <a:defRPr sz="1000" b="0" i="0" u="none" strike="noStrike" cap="none">
                <a:solidFill>
                  <a:schemeClr val="dk1"/>
                </a:solidFill>
                <a:latin typeface="Tahoma"/>
                <a:ea typeface="Tahoma"/>
                <a:cs typeface="Tahoma"/>
                <a:sym typeface="Tahoma"/>
              </a:defRPr>
            </a:lvl8pPr>
            <a:lvl9pPr marL="4114800" marR="0" lvl="8" indent="-292100" algn="l" rtl="0">
              <a:lnSpc>
                <a:spcPct val="90000"/>
              </a:lnSpc>
              <a:spcBef>
                <a:spcPts val="600"/>
              </a:spcBef>
              <a:spcAft>
                <a:spcPts val="600"/>
              </a:spcAft>
              <a:buClr>
                <a:schemeClr val="dk1"/>
              </a:buClr>
              <a:buSzPts val="1000"/>
              <a:buFont typeface="Arial"/>
              <a:buChar char="•"/>
              <a:defRPr sz="1000" b="0" i="0" u="none" strike="noStrike" cap="none">
                <a:solidFill>
                  <a:schemeClr val="dk1"/>
                </a:solidFill>
                <a:latin typeface="Tahoma"/>
                <a:ea typeface="Tahoma"/>
                <a:cs typeface="Tahoma"/>
                <a:sym typeface="Tahoma"/>
              </a:defRPr>
            </a:lvl9pPr>
          </a:lstStyle>
          <a:p>
            <a:endParaRPr/>
          </a:p>
        </p:txBody>
      </p:sp>
      <p:sp>
        <p:nvSpPr>
          <p:cNvPr id="14" name="Google Shape;14;p1"/>
          <p:cNvSpPr txBox="1">
            <a:spLocks noGrp="1"/>
          </p:cNvSpPr>
          <p:nvPr>
            <p:ph type="sldNum" idx="12"/>
          </p:nvPr>
        </p:nvSpPr>
        <p:spPr>
          <a:xfrm>
            <a:off x="534677" y="6499727"/>
            <a:ext cx="533100" cy="164400"/>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900" b="1" i="0" u="none" strike="noStrike" cap="none">
                <a:solidFill>
                  <a:schemeClr val="dk1"/>
                </a:solidFill>
                <a:latin typeface="Tahoma"/>
                <a:ea typeface="Tahoma"/>
                <a:cs typeface="Tahoma"/>
                <a:sym typeface="Tahoma"/>
              </a:defRPr>
            </a:lvl1pPr>
            <a:lvl2pPr marL="0" marR="0" lvl="1" indent="0" algn="l" rtl="0">
              <a:spcBef>
                <a:spcPts val="0"/>
              </a:spcBef>
              <a:buNone/>
              <a:defRPr sz="900" b="1" i="0" u="none" strike="noStrike" cap="none">
                <a:solidFill>
                  <a:schemeClr val="dk1"/>
                </a:solidFill>
                <a:latin typeface="Tahoma"/>
                <a:ea typeface="Tahoma"/>
                <a:cs typeface="Tahoma"/>
                <a:sym typeface="Tahoma"/>
              </a:defRPr>
            </a:lvl2pPr>
            <a:lvl3pPr marL="0" marR="0" lvl="2" indent="0" algn="l" rtl="0">
              <a:spcBef>
                <a:spcPts val="0"/>
              </a:spcBef>
              <a:buNone/>
              <a:defRPr sz="900" b="1" i="0" u="none" strike="noStrike" cap="none">
                <a:solidFill>
                  <a:schemeClr val="dk1"/>
                </a:solidFill>
                <a:latin typeface="Tahoma"/>
                <a:ea typeface="Tahoma"/>
                <a:cs typeface="Tahoma"/>
                <a:sym typeface="Tahoma"/>
              </a:defRPr>
            </a:lvl3pPr>
            <a:lvl4pPr marL="0" marR="0" lvl="3" indent="0" algn="l" rtl="0">
              <a:spcBef>
                <a:spcPts val="0"/>
              </a:spcBef>
              <a:buNone/>
              <a:defRPr sz="900" b="1" i="0" u="none" strike="noStrike" cap="none">
                <a:solidFill>
                  <a:schemeClr val="dk1"/>
                </a:solidFill>
                <a:latin typeface="Tahoma"/>
                <a:ea typeface="Tahoma"/>
                <a:cs typeface="Tahoma"/>
                <a:sym typeface="Tahoma"/>
              </a:defRPr>
            </a:lvl4pPr>
            <a:lvl5pPr marL="0" marR="0" lvl="4" indent="0" algn="l" rtl="0">
              <a:spcBef>
                <a:spcPts val="0"/>
              </a:spcBef>
              <a:buNone/>
              <a:defRPr sz="900" b="1" i="0" u="none" strike="noStrike" cap="none">
                <a:solidFill>
                  <a:schemeClr val="dk1"/>
                </a:solidFill>
                <a:latin typeface="Tahoma"/>
                <a:ea typeface="Tahoma"/>
                <a:cs typeface="Tahoma"/>
                <a:sym typeface="Tahoma"/>
              </a:defRPr>
            </a:lvl5pPr>
            <a:lvl6pPr marL="0" marR="0" lvl="5" indent="0" algn="l" rtl="0">
              <a:spcBef>
                <a:spcPts val="0"/>
              </a:spcBef>
              <a:buNone/>
              <a:defRPr sz="900" b="1" i="0" u="none" strike="noStrike" cap="none">
                <a:solidFill>
                  <a:schemeClr val="dk1"/>
                </a:solidFill>
                <a:latin typeface="Tahoma"/>
                <a:ea typeface="Tahoma"/>
                <a:cs typeface="Tahoma"/>
                <a:sym typeface="Tahoma"/>
              </a:defRPr>
            </a:lvl6pPr>
            <a:lvl7pPr marL="0" marR="0" lvl="6" indent="0" algn="l" rtl="0">
              <a:spcBef>
                <a:spcPts val="0"/>
              </a:spcBef>
              <a:buNone/>
              <a:defRPr sz="900" b="1" i="0" u="none" strike="noStrike" cap="none">
                <a:solidFill>
                  <a:schemeClr val="dk1"/>
                </a:solidFill>
                <a:latin typeface="Tahoma"/>
                <a:ea typeface="Tahoma"/>
                <a:cs typeface="Tahoma"/>
                <a:sym typeface="Tahoma"/>
              </a:defRPr>
            </a:lvl7pPr>
            <a:lvl8pPr marL="0" marR="0" lvl="7" indent="0" algn="l" rtl="0">
              <a:spcBef>
                <a:spcPts val="0"/>
              </a:spcBef>
              <a:buNone/>
              <a:defRPr sz="900" b="1" i="0" u="none" strike="noStrike" cap="none">
                <a:solidFill>
                  <a:schemeClr val="dk1"/>
                </a:solidFill>
                <a:latin typeface="Tahoma"/>
                <a:ea typeface="Tahoma"/>
                <a:cs typeface="Tahoma"/>
                <a:sym typeface="Tahoma"/>
              </a:defRPr>
            </a:lvl8pPr>
            <a:lvl9pPr marL="0" marR="0" lvl="8" indent="0" algn="l" rtl="0">
              <a:spcBef>
                <a:spcPts val="0"/>
              </a:spcBef>
              <a:buNone/>
              <a:defRPr sz="900" b="1" i="0" u="none" strike="noStrike" cap="none">
                <a:solidFill>
                  <a:schemeClr val="dk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1"/>
          <p:cNvSpPr txBox="1">
            <a:spLocks noGrp="1"/>
          </p:cNvSpPr>
          <p:nvPr>
            <p:ph type="ftr" idx="11"/>
          </p:nvPr>
        </p:nvSpPr>
        <p:spPr>
          <a:xfrm>
            <a:off x="1601199" y="6499727"/>
            <a:ext cx="4188600" cy="1644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900"/>
              <a:buNone/>
              <a:defRPr sz="700" b="0" i="0" u="none" strike="noStrike" cap="none">
                <a:solidFill>
                  <a:schemeClr val="dk1"/>
                </a:solidFill>
                <a:latin typeface="Tahoma"/>
                <a:ea typeface="Tahoma"/>
                <a:cs typeface="Tahoma"/>
                <a:sym typeface="Tahoma"/>
              </a:defRPr>
            </a:lvl1pPr>
            <a:lvl2pPr marR="0" lvl="1" algn="l" rtl="0">
              <a:spcBef>
                <a:spcPts val="0"/>
              </a:spcBef>
              <a:spcAft>
                <a:spcPts val="0"/>
              </a:spcAft>
              <a:buSzPts val="19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9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9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9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9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9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9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900"/>
              <a:buNone/>
              <a:defRPr sz="1800" b="0" i="0" u="none" strike="noStrike" cap="none">
                <a:solidFill>
                  <a:schemeClr val="dk1"/>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ctrTitle"/>
          </p:nvPr>
        </p:nvSpPr>
        <p:spPr>
          <a:xfrm>
            <a:off x="533261" y="2476500"/>
            <a:ext cx="5866200" cy="213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1600">
                <a:solidFill>
                  <a:schemeClr val="accent1"/>
                </a:solidFill>
              </a:rPr>
              <a:t>PRODUCT ROADMAP</a:t>
            </a:r>
            <a:endParaRPr sz="1600">
              <a:solidFill>
                <a:schemeClr val="accent1"/>
              </a:solidFill>
            </a:endParaRPr>
          </a:p>
          <a:p>
            <a:pPr marL="0" lvl="0" indent="0" algn="l" rtl="0">
              <a:spcBef>
                <a:spcPts val="1300"/>
              </a:spcBef>
              <a:spcAft>
                <a:spcPts val="0"/>
              </a:spcAft>
              <a:buNone/>
            </a:pPr>
            <a:r>
              <a:rPr lang="en-US" sz="5200"/>
              <a:t>Cloud</a:t>
            </a:r>
            <a:endParaRPr sz="5200"/>
          </a:p>
          <a:p>
            <a:pPr marL="0" lvl="0" indent="0" algn="l" rtl="0">
              <a:spcBef>
                <a:spcPts val="0"/>
              </a:spcBef>
              <a:spcAft>
                <a:spcPts val="0"/>
              </a:spcAft>
              <a:buNone/>
            </a:pPr>
            <a:r>
              <a:rPr lang="en-US" sz="5200"/>
              <a:t>WAF</a:t>
            </a:r>
            <a:endParaRPr sz="5200"/>
          </a:p>
        </p:txBody>
      </p:sp>
      <p:sp>
        <p:nvSpPr>
          <p:cNvPr id="112" name="Google Shape;112;p18"/>
          <p:cNvSpPr txBox="1"/>
          <p:nvPr/>
        </p:nvSpPr>
        <p:spPr>
          <a:xfrm>
            <a:off x="9073670" y="108867"/>
            <a:ext cx="2982600" cy="457500"/>
          </a:xfrm>
          <a:prstGeom prst="rect">
            <a:avLst/>
          </a:prstGeom>
          <a:solidFill>
            <a:srgbClr val="F2F2F2"/>
          </a:solidFill>
          <a:ln>
            <a:noFill/>
          </a:ln>
        </p:spPr>
        <p:txBody>
          <a:bodyPr spcFirstLastPara="1" wrap="square" lIns="121875" tIns="121875" rIns="121875" bIns="121875" anchor="ctr" anchorCtr="0">
            <a:noAutofit/>
          </a:bodyPr>
          <a:lstStyle/>
          <a:p>
            <a:pPr marL="0" lvl="0" indent="0" algn="ctr" rtl="0">
              <a:spcBef>
                <a:spcPts val="0"/>
              </a:spcBef>
              <a:spcAft>
                <a:spcPts val="0"/>
              </a:spcAft>
              <a:buNone/>
            </a:pPr>
            <a:r>
              <a:rPr lang="en-US" sz="1300" b="1">
                <a:latin typeface="Tahoma"/>
                <a:ea typeface="Tahoma"/>
                <a:cs typeface="Tahoma"/>
                <a:sym typeface="Tahoma"/>
              </a:rPr>
              <a:t>Last update: March 2020</a:t>
            </a:r>
            <a:endParaRPr sz="1300" b="1">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86"/>
        <p:cNvGrpSpPr/>
        <p:nvPr/>
      </p:nvGrpSpPr>
      <p:grpSpPr>
        <a:xfrm>
          <a:off x="0" y="0"/>
          <a:ext cx="0" cy="0"/>
          <a:chOff x="0" y="0"/>
          <a:chExt cx="0" cy="0"/>
        </a:xfrm>
      </p:grpSpPr>
      <p:sp>
        <p:nvSpPr>
          <p:cNvPr id="287" name="Google Shape;287;p27"/>
          <p:cNvSpPr/>
          <p:nvPr/>
        </p:nvSpPr>
        <p:spPr>
          <a:xfrm>
            <a:off x="536075"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0"/>
              </a:spcAft>
              <a:buNone/>
            </a:pPr>
            <a:r>
              <a:rPr lang="en-US" sz="2400" b="1">
                <a:solidFill>
                  <a:schemeClr val="accent2"/>
                </a:solidFill>
                <a:latin typeface="Tahoma"/>
                <a:ea typeface="Tahoma"/>
                <a:cs typeface="Tahoma"/>
                <a:sym typeface="Tahoma"/>
              </a:rPr>
              <a:t>Self Management</a:t>
            </a:r>
            <a:endParaRPr sz="2400" b="1">
              <a:solidFill>
                <a:schemeClr val="accent2"/>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1600">
                <a:solidFill>
                  <a:schemeClr val="accent2"/>
                </a:solidFill>
                <a:latin typeface="Tahoma"/>
                <a:ea typeface="Tahoma"/>
                <a:cs typeface="Tahoma"/>
                <a:sym typeface="Tahoma"/>
              </a:rPr>
              <a:t>Add more self-management and self-troubleshooting tools for customers</a:t>
            </a:r>
            <a:endParaRPr sz="1600">
              <a:solidFill>
                <a:schemeClr val="accent2"/>
              </a:solidFill>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endParaRPr sz="1600">
              <a:solidFill>
                <a:schemeClr val="accent2"/>
              </a:solidFill>
              <a:latin typeface="Tahoma"/>
              <a:ea typeface="Tahoma"/>
              <a:cs typeface="Tahoma"/>
              <a:sym typeface="Tahoma"/>
            </a:endParaRPr>
          </a:p>
        </p:txBody>
      </p:sp>
      <p:sp>
        <p:nvSpPr>
          <p:cNvPr id="288" name="Google Shape;288;p27"/>
          <p:cNvSpPr txBox="1">
            <a:spLocks noGrp="1"/>
          </p:cNvSpPr>
          <p:nvPr>
            <p:ph type="title"/>
          </p:nvPr>
        </p:nvSpPr>
        <p:spPr>
          <a:xfrm>
            <a:off x="533255" y="533400"/>
            <a:ext cx="6091800" cy="716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a:solidFill>
                  <a:srgbClr val="FFFFFF"/>
                </a:solidFill>
              </a:rPr>
              <a:t>Supportability Features</a:t>
            </a:r>
            <a:endParaRPr>
              <a:solidFill>
                <a:srgbClr val="FFFFFF"/>
              </a:solidFill>
            </a:endParaRPr>
          </a:p>
          <a:p>
            <a:pPr marL="0" lvl="0" indent="0" algn="l" rtl="0">
              <a:spcBef>
                <a:spcPts val="0"/>
              </a:spcBef>
              <a:spcAft>
                <a:spcPts val="0"/>
              </a:spcAft>
              <a:buClr>
                <a:schemeClr val="dk1"/>
              </a:buClr>
              <a:buSzPts val="1100"/>
              <a:buFont typeface="Arial"/>
              <a:buNone/>
            </a:pPr>
            <a:endParaRPr>
              <a:solidFill>
                <a:srgbClr val="FFFFFF"/>
              </a:solidFill>
            </a:endParaRPr>
          </a:p>
          <a:p>
            <a:pPr marL="0" lvl="0" indent="0" algn="l" rtl="0">
              <a:spcBef>
                <a:spcPts val="0"/>
              </a:spcBef>
              <a:spcAft>
                <a:spcPts val="0"/>
              </a:spcAft>
              <a:buNone/>
            </a:pPr>
            <a:endParaRPr>
              <a:solidFill>
                <a:srgbClr val="FFFFFF"/>
              </a:solidFill>
            </a:endParaRPr>
          </a:p>
        </p:txBody>
      </p:sp>
      <p:sp>
        <p:nvSpPr>
          <p:cNvPr id="289" name="Google Shape;289;p27"/>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
        <p:nvSpPr>
          <p:cNvPr id="290" name="Google Shape;290;p27"/>
          <p:cNvSpPr/>
          <p:nvPr/>
        </p:nvSpPr>
        <p:spPr>
          <a:xfrm>
            <a:off x="6206484"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spcBef>
                <a:spcPts val="0"/>
              </a:spcBef>
              <a:spcAft>
                <a:spcPts val="0"/>
              </a:spcAft>
              <a:buClr>
                <a:schemeClr val="dk1"/>
              </a:buClr>
              <a:buSzPts val="1100"/>
              <a:buFont typeface="Arial"/>
              <a:buNone/>
            </a:pPr>
            <a:r>
              <a:rPr lang="en-US" sz="2400" b="1">
                <a:solidFill>
                  <a:schemeClr val="accent2"/>
                </a:solidFill>
                <a:latin typeface="Tahoma"/>
                <a:ea typeface="Tahoma"/>
                <a:cs typeface="Tahoma"/>
                <a:sym typeface="Tahoma"/>
              </a:rPr>
              <a:t>Shorten Support Cycles</a:t>
            </a:r>
            <a:endParaRPr sz="2400" b="1">
              <a:solidFill>
                <a:schemeClr val="accent2"/>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1600">
                <a:solidFill>
                  <a:schemeClr val="accent2"/>
                </a:solidFill>
                <a:latin typeface="Tahoma"/>
                <a:ea typeface="Tahoma"/>
                <a:cs typeface="Tahoma"/>
                <a:sym typeface="Tahoma"/>
              </a:rPr>
              <a:t>Automate support processes to make more resources available</a:t>
            </a:r>
            <a:endParaRPr sz="1600">
              <a:solidFill>
                <a:schemeClr val="accent2"/>
              </a:solidFill>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r>
              <a:rPr lang="en-US" sz="1600">
                <a:solidFill>
                  <a:schemeClr val="accent2"/>
                </a:solidFill>
                <a:latin typeface="Tahoma"/>
                <a:ea typeface="Tahoma"/>
                <a:cs typeface="Tahoma"/>
                <a:sym typeface="Tahoma"/>
              </a:rPr>
              <a:t>Add tools to provide more information to support teams, to shorten support cycles</a:t>
            </a:r>
            <a:endParaRPr sz="1600">
              <a:solidFill>
                <a:schemeClr val="accent2"/>
              </a:solidFill>
              <a:latin typeface="Tahoma"/>
              <a:ea typeface="Tahoma"/>
              <a:cs typeface="Tahoma"/>
              <a:sym typeface="Tahoma"/>
            </a:endParaRPr>
          </a:p>
        </p:txBody>
      </p:sp>
      <p:pic>
        <p:nvPicPr>
          <p:cNvPr id="291" name="Google Shape;291;p27"/>
          <p:cNvPicPr preferRelativeResize="0"/>
          <p:nvPr/>
        </p:nvPicPr>
        <p:blipFill>
          <a:blip r:embed="rId3">
            <a:alphaModFix/>
          </a:blip>
          <a:stretch>
            <a:fillRect/>
          </a:stretch>
        </p:blipFill>
        <p:spPr>
          <a:xfrm>
            <a:off x="10609700" y="4874325"/>
            <a:ext cx="640080" cy="640080"/>
          </a:xfrm>
          <a:prstGeom prst="rect">
            <a:avLst/>
          </a:prstGeom>
          <a:noFill/>
          <a:ln>
            <a:noFill/>
          </a:ln>
        </p:spPr>
      </p:pic>
      <p:pic>
        <p:nvPicPr>
          <p:cNvPr id="292" name="Google Shape;292;p27"/>
          <p:cNvPicPr preferRelativeResize="0"/>
          <p:nvPr/>
        </p:nvPicPr>
        <p:blipFill>
          <a:blip r:embed="rId4">
            <a:alphaModFix/>
          </a:blip>
          <a:stretch>
            <a:fillRect/>
          </a:stretch>
        </p:blipFill>
        <p:spPr>
          <a:xfrm>
            <a:off x="4939300" y="4874325"/>
            <a:ext cx="640080" cy="6400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7"/>
        <p:cNvGrpSpPr/>
        <p:nvPr/>
      </p:nvGrpSpPr>
      <p:grpSpPr>
        <a:xfrm>
          <a:off x="0" y="0"/>
          <a:ext cx="0" cy="0"/>
          <a:chOff x="0" y="0"/>
          <a:chExt cx="0" cy="0"/>
        </a:xfrm>
      </p:grpSpPr>
      <p:sp>
        <p:nvSpPr>
          <p:cNvPr id="298" name="Google Shape;298;p28"/>
          <p:cNvSpPr/>
          <p:nvPr/>
        </p:nvSpPr>
        <p:spPr>
          <a:xfrm>
            <a:off x="6206484" y="1359408"/>
            <a:ext cx="5348100" cy="4459800"/>
          </a:xfrm>
          <a:prstGeom prst="rect">
            <a:avLst/>
          </a:prstGeom>
          <a:solidFill>
            <a:schemeClr val="accent2"/>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1000"/>
              </a:spcAft>
              <a:buNone/>
            </a:pPr>
            <a:endParaRPr>
              <a:solidFill>
                <a:schemeClr val="accent1"/>
              </a:solidFill>
              <a:latin typeface="Tahoma"/>
              <a:ea typeface="Tahoma"/>
              <a:cs typeface="Tahoma"/>
              <a:sym typeface="Tahoma"/>
            </a:endParaRPr>
          </a:p>
        </p:txBody>
      </p:sp>
      <p:sp>
        <p:nvSpPr>
          <p:cNvPr id="299" name="Google Shape;299;p28"/>
          <p:cNvSpPr/>
          <p:nvPr/>
        </p:nvSpPr>
        <p:spPr>
          <a:xfrm>
            <a:off x="536075"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731500" bIns="3656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700" b="1">
                <a:solidFill>
                  <a:srgbClr val="285AE6"/>
                </a:solidFill>
                <a:latin typeface="Tahoma"/>
                <a:ea typeface="Tahoma"/>
                <a:cs typeface="Tahoma"/>
                <a:sym typeface="Tahoma"/>
              </a:rPr>
              <a:t>More Customers </a:t>
            </a:r>
            <a:endParaRPr sz="2700" b="1">
              <a:solidFill>
                <a:srgbClr val="285AE6"/>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2700" b="1">
                <a:solidFill>
                  <a:schemeClr val="accent1"/>
                </a:solidFill>
                <a:latin typeface="Tahoma"/>
                <a:ea typeface="Tahoma"/>
                <a:cs typeface="Tahoma"/>
                <a:sym typeface="Tahoma"/>
              </a:rPr>
              <a:t>Increasing Traffic</a:t>
            </a:r>
            <a:endParaRPr sz="2700" b="1">
              <a:solidFill>
                <a:schemeClr val="accent1"/>
              </a:solidFill>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r>
              <a:rPr lang="en-US" sz="2700" b="1">
                <a:solidFill>
                  <a:schemeClr val="accent1"/>
                </a:solidFill>
                <a:latin typeface="Tahoma"/>
                <a:ea typeface="Tahoma"/>
                <a:cs typeface="Tahoma"/>
                <a:sym typeface="Tahoma"/>
              </a:rPr>
              <a:t>Improved Scalability</a:t>
            </a:r>
            <a:endParaRPr sz="1700">
              <a:solidFill>
                <a:srgbClr val="285AE6"/>
              </a:solidFill>
              <a:latin typeface="Tahoma"/>
              <a:ea typeface="Tahoma"/>
              <a:cs typeface="Tahoma"/>
              <a:sym typeface="Tahoma"/>
            </a:endParaRPr>
          </a:p>
        </p:txBody>
      </p:sp>
      <p:sp>
        <p:nvSpPr>
          <p:cNvPr id="300" name="Google Shape;300;p28"/>
          <p:cNvSpPr txBox="1">
            <a:spLocks noGrp="1"/>
          </p:cNvSpPr>
          <p:nvPr>
            <p:ph type="title"/>
          </p:nvPr>
        </p:nvSpPr>
        <p:spPr>
          <a:xfrm>
            <a:off x="533255" y="533400"/>
            <a:ext cx="6091800" cy="71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Infrastructure Robustness</a:t>
            </a:r>
            <a:endParaRPr>
              <a:solidFill>
                <a:srgbClr val="FFFFFF"/>
              </a:solidFill>
            </a:endParaRPr>
          </a:p>
        </p:txBody>
      </p:sp>
      <p:sp>
        <p:nvSpPr>
          <p:cNvPr id="301" name="Google Shape;301;p28"/>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pic>
        <p:nvPicPr>
          <p:cNvPr id="302" name="Google Shape;302;p28"/>
          <p:cNvPicPr preferRelativeResize="0"/>
          <p:nvPr/>
        </p:nvPicPr>
        <p:blipFill>
          <a:blip r:embed="rId3">
            <a:alphaModFix/>
          </a:blip>
          <a:stretch>
            <a:fillRect/>
          </a:stretch>
        </p:blipFill>
        <p:spPr>
          <a:xfrm>
            <a:off x="8423325" y="3132100"/>
            <a:ext cx="914400"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7"/>
        <p:cNvGrpSpPr/>
        <p:nvPr/>
      </p:nvGrpSpPr>
      <p:grpSpPr>
        <a:xfrm>
          <a:off x="0" y="0"/>
          <a:ext cx="0" cy="0"/>
          <a:chOff x="0" y="0"/>
          <a:chExt cx="0" cy="0"/>
        </a:xfrm>
      </p:grpSpPr>
      <p:sp>
        <p:nvSpPr>
          <p:cNvPr id="308" name="Google Shape;308;p29"/>
          <p:cNvSpPr/>
          <p:nvPr/>
        </p:nvSpPr>
        <p:spPr>
          <a:xfrm>
            <a:off x="6206484"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1000"/>
              </a:spcAft>
              <a:buNone/>
            </a:pPr>
            <a:endParaRPr>
              <a:solidFill>
                <a:schemeClr val="accent1"/>
              </a:solidFill>
              <a:latin typeface="Tahoma"/>
              <a:ea typeface="Tahoma"/>
              <a:cs typeface="Tahoma"/>
              <a:sym typeface="Tahoma"/>
            </a:endParaRPr>
          </a:p>
        </p:txBody>
      </p:sp>
      <p:sp>
        <p:nvSpPr>
          <p:cNvPr id="309" name="Google Shape;309;p29"/>
          <p:cNvSpPr/>
          <p:nvPr/>
        </p:nvSpPr>
        <p:spPr>
          <a:xfrm>
            <a:off x="536075" y="1359408"/>
            <a:ext cx="5348100" cy="4459800"/>
          </a:xfrm>
          <a:prstGeom prst="rect">
            <a:avLst/>
          </a:prstGeom>
          <a:solidFill>
            <a:schemeClr val="accent1"/>
          </a:solidFill>
          <a:ln>
            <a:noFill/>
          </a:ln>
          <a:effectLst>
            <a:outerShdw blurRad="342900" dist="66675" dir="5400000" algn="bl" rotWithShape="0">
              <a:srgbClr val="000000">
                <a:alpha val="20000"/>
              </a:srgbClr>
            </a:outerShdw>
          </a:effectLst>
        </p:spPr>
        <p:txBody>
          <a:bodyPr spcFirstLastPara="1" wrap="square" lIns="365675" tIns="365675" rIns="731500" bIns="365675" anchor="t" anchorCtr="0">
            <a:noAutofit/>
          </a:bodyPr>
          <a:lstStyle/>
          <a:p>
            <a:pPr marL="0" lvl="0" indent="0" algn="l" rtl="0">
              <a:lnSpc>
                <a:spcPct val="90000"/>
              </a:lnSpc>
              <a:spcBef>
                <a:spcPts val="0"/>
              </a:spcBef>
              <a:spcAft>
                <a:spcPts val="0"/>
              </a:spcAft>
              <a:buClr>
                <a:schemeClr val="dk1"/>
              </a:buClr>
              <a:buSzPts val="1100"/>
              <a:buFont typeface="Arial"/>
              <a:buNone/>
            </a:pPr>
            <a:r>
              <a:rPr lang="en-US" sz="2700" b="1">
                <a:solidFill>
                  <a:srgbClr val="FFFFFF"/>
                </a:solidFill>
                <a:latin typeface="Tahoma"/>
                <a:ea typeface="Tahoma"/>
                <a:cs typeface="Tahoma"/>
                <a:sym typeface="Tahoma"/>
              </a:rPr>
              <a:t>Fully integrated into</a:t>
            </a:r>
            <a:endParaRPr sz="2700" b="1">
              <a:solidFill>
                <a:srgbClr val="FFFFFF"/>
              </a:solidFill>
              <a:latin typeface="Tahoma"/>
              <a:ea typeface="Tahoma"/>
              <a:cs typeface="Tahoma"/>
              <a:sym typeface="Tahoma"/>
            </a:endParaRPr>
          </a:p>
          <a:p>
            <a:pPr marL="0" lvl="0" indent="0" algn="l" rtl="0">
              <a:lnSpc>
                <a:spcPct val="90000"/>
              </a:lnSpc>
              <a:spcBef>
                <a:spcPts val="1000"/>
              </a:spcBef>
              <a:spcAft>
                <a:spcPts val="0"/>
              </a:spcAft>
              <a:buClr>
                <a:schemeClr val="dk1"/>
              </a:buClr>
              <a:buSzPts val="1100"/>
              <a:buFont typeface="Arial"/>
              <a:buNone/>
            </a:pPr>
            <a:r>
              <a:rPr lang="en-US" sz="2700" b="1">
                <a:solidFill>
                  <a:srgbClr val="FFFFFF"/>
                </a:solidFill>
                <a:latin typeface="Tahoma"/>
                <a:ea typeface="Tahoma"/>
                <a:cs typeface="Tahoma"/>
                <a:sym typeface="Tahoma"/>
              </a:rPr>
              <a:t>the Imperva Cloud</a:t>
            </a:r>
            <a:endParaRPr sz="2700" b="1">
              <a:solidFill>
                <a:srgbClr val="FFFFFF"/>
              </a:solidFill>
              <a:latin typeface="Tahoma"/>
              <a:ea typeface="Tahoma"/>
              <a:cs typeface="Tahoma"/>
              <a:sym typeface="Tahoma"/>
            </a:endParaRPr>
          </a:p>
          <a:p>
            <a:pPr marL="0" lvl="0" indent="0" algn="l" rtl="0">
              <a:lnSpc>
                <a:spcPct val="90000"/>
              </a:lnSpc>
              <a:spcBef>
                <a:spcPts val="1000"/>
              </a:spcBef>
              <a:spcAft>
                <a:spcPts val="1000"/>
              </a:spcAft>
              <a:buClr>
                <a:schemeClr val="dk1"/>
              </a:buClr>
              <a:buSzPts val="1100"/>
              <a:buFont typeface="Arial"/>
              <a:buNone/>
            </a:pPr>
            <a:r>
              <a:rPr lang="en-US" sz="2700" b="1">
                <a:solidFill>
                  <a:srgbClr val="FFFFFF"/>
                </a:solidFill>
                <a:latin typeface="Tahoma"/>
                <a:ea typeface="Tahoma"/>
                <a:cs typeface="Tahoma"/>
                <a:sym typeface="Tahoma"/>
              </a:rPr>
              <a:t>AppSec</a:t>
            </a:r>
            <a:endParaRPr sz="2700" b="1">
              <a:solidFill>
                <a:srgbClr val="FFFFFF"/>
              </a:solidFill>
              <a:latin typeface="Tahoma"/>
              <a:ea typeface="Tahoma"/>
              <a:cs typeface="Tahoma"/>
              <a:sym typeface="Tahoma"/>
            </a:endParaRPr>
          </a:p>
        </p:txBody>
      </p:sp>
      <p:sp>
        <p:nvSpPr>
          <p:cNvPr id="310" name="Google Shape;310;p29"/>
          <p:cNvSpPr txBox="1">
            <a:spLocks noGrp="1"/>
          </p:cNvSpPr>
          <p:nvPr>
            <p:ph type="title"/>
          </p:nvPr>
        </p:nvSpPr>
        <p:spPr>
          <a:xfrm>
            <a:off x="533255" y="533400"/>
            <a:ext cx="6091800" cy="716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a:solidFill>
                  <a:srgbClr val="FFFFFF"/>
                </a:solidFill>
              </a:rPr>
              <a:t>Integration With Distil</a:t>
            </a:r>
            <a:endParaRPr>
              <a:solidFill>
                <a:srgbClr val="FFFFFF"/>
              </a:solidFill>
            </a:endParaRPr>
          </a:p>
        </p:txBody>
      </p:sp>
      <p:sp>
        <p:nvSpPr>
          <p:cNvPr id="311" name="Google Shape;311;p29"/>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pic>
        <p:nvPicPr>
          <p:cNvPr id="312" name="Google Shape;312;p29"/>
          <p:cNvPicPr preferRelativeResize="0"/>
          <p:nvPr/>
        </p:nvPicPr>
        <p:blipFill rotWithShape="1">
          <a:blip r:embed="rId3">
            <a:alphaModFix/>
          </a:blip>
          <a:srcRect l="21019" t="24026" r="19146" b="21332"/>
          <a:stretch/>
        </p:blipFill>
        <p:spPr>
          <a:xfrm>
            <a:off x="7170750" y="2769575"/>
            <a:ext cx="3419550" cy="1639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7"/>
        <p:cNvGrpSpPr/>
        <p:nvPr/>
      </p:nvGrpSpPr>
      <p:grpSpPr>
        <a:xfrm>
          <a:off x="0" y="0"/>
          <a:ext cx="0" cy="0"/>
          <a:chOff x="0" y="0"/>
          <a:chExt cx="0" cy="0"/>
        </a:xfrm>
      </p:grpSpPr>
      <p:sp>
        <p:nvSpPr>
          <p:cNvPr id="318" name="Google Shape;318;p30"/>
          <p:cNvSpPr/>
          <p:nvPr/>
        </p:nvSpPr>
        <p:spPr>
          <a:xfrm>
            <a:off x="536075" y="1359400"/>
            <a:ext cx="110520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90000"/>
              </a:lnSpc>
              <a:spcBef>
                <a:spcPts val="0"/>
              </a:spcBef>
              <a:spcAft>
                <a:spcPts val="0"/>
              </a:spcAft>
              <a:buNone/>
            </a:pPr>
            <a:r>
              <a:rPr lang="en-US" sz="2400" b="1">
                <a:solidFill>
                  <a:schemeClr val="accent1"/>
                </a:solidFill>
                <a:latin typeface="Tahoma"/>
                <a:ea typeface="Tahoma"/>
                <a:cs typeface="Tahoma"/>
                <a:sym typeface="Tahoma"/>
              </a:rPr>
              <a:t>HTTP/2 End-To-End</a:t>
            </a:r>
            <a:endParaRPr sz="2400" b="1">
              <a:solidFill>
                <a:schemeClr val="accent1"/>
              </a:solidFill>
              <a:latin typeface="Tahoma"/>
              <a:ea typeface="Tahoma"/>
              <a:cs typeface="Tahoma"/>
              <a:sym typeface="Tahoma"/>
            </a:endParaRPr>
          </a:p>
          <a:p>
            <a:pPr marL="0" lvl="0" indent="0" algn="l" rtl="0">
              <a:lnSpc>
                <a:spcPct val="90000"/>
              </a:lnSpc>
              <a:spcBef>
                <a:spcPts val="1000"/>
              </a:spcBef>
              <a:spcAft>
                <a:spcPts val="1000"/>
              </a:spcAft>
              <a:buNone/>
            </a:pPr>
            <a:r>
              <a:rPr lang="en-US" sz="2400" b="1">
                <a:solidFill>
                  <a:schemeClr val="accent1"/>
                </a:solidFill>
                <a:latin typeface="Tahoma"/>
                <a:ea typeface="Tahoma"/>
                <a:cs typeface="Tahoma"/>
                <a:sym typeface="Tahoma"/>
              </a:rPr>
              <a:t>gRPC Support</a:t>
            </a:r>
            <a:endParaRPr sz="2400" b="1">
              <a:solidFill>
                <a:schemeClr val="accent1"/>
              </a:solidFill>
              <a:latin typeface="Tahoma"/>
              <a:ea typeface="Tahoma"/>
              <a:cs typeface="Tahoma"/>
              <a:sym typeface="Tahoma"/>
            </a:endParaRPr>
          </a:p>
        </p:txBody>
      </p:sp>
      <p:grpSp>
        <p:nvGrpSpPr>
          <p:cNvPr id="319" name="Google Shape;319;p30"/>
          <p:cNvGrpSpPr/>
          <p:nvPr/>
        </p:nvGrpSpPr>
        <p:grpSpPr>
          <a:xfrm>
            <a:off x="8196652" y="3360700"/>
            <a:ext cx="2409973" cy="914400"/>
            <a:chOff x="8196652" y="3360700"/>
            <a:chExt cx="2409973" cy="914400"/>
          </a:xfrm>
        </p:grpSpPr>
        <p:sp>
          <p:nvSpPr>
            <p:cNvPr id="320" name="Google Shape;320;p30"/>
            <p:cNvSpPr txBox="1"/>
            <p:nvPr/>
          </p:nvSpPr>
          <p:spPr>
            <a:xfrm>
              <a:off x="9415925" y="3551350"/>
              <a:ext cx="1190700" cy="533100"/>
            </a:xfrm>
            <a:prstGeom prst="rect">
              <a:avLst/>
            </a:prstGeom>
            <a:solidFill>
              <a:schemeClr val="accent1"/>
            </a:solidFill>
            <a:ln>
              <a:noFill/>
            </a:ln>
          </p:spPr>
          <p:txBody>
            <a:bodyPr spcFirstLastPara="1" wrap="square" lIns="182875" tIns="0" rIns="182875" bIns="0" anchor="ctr" anchorCtr="0">
              <a:noAutofit/>
            </a:bodyPr>
            <a:lstStyle/>
            <a:p>
              <a:pPr marL="0" marR="0" lvl="0" indent="0" algn="ctr" rtl="0">
                <a:lnSpc>
                  <a:spcPct val="115000"/>
                </a:lnSpc>
                <a:spcBef>
                  <a:spcPts val="0"/>
                </a:spcBef>
                <a:spcAft>
                  <a:spcPts val="0"/>
                </a:spcAft>
                <a:buSzPts val="1500"/>
                <a:buNone/>
              </a:pPr>
              <a:r>
                <a:rPr lang="en-US" sz="1100" b="1">
                  <a:solidFill>
                    <a:srgbClr val="FFFFFF"/>
                  </a:solidFill>
                  <a:latin typeface="Tahoma"/>
                  <a:ea typeface="Tahoma"/>
                  <a:cs typeface="Tahoma"/>
                  <a:sym typeface="Tahoma"/>
                </a:rPr>
                <a:t>Web Apps and APIs</a:t>
              </a:r>
              <a:endParaRPr sz="1100" b="1">
                <a:solidFill>
                  <a:srgbClr val="FFFFFF"/>
                </a:solidFill>
                <a:latin typeface="Tahoma"/>
                <a:ea typeface="Tahoma"/>
                <a:cs typeface="Tahoma"/>
                <a:sym typeface="Tahoma"/>
              </a:endParaRPr>
            </a:p>
          </p:txBody>
        </p:sp>
        <p:pic>
          <p:nvPicPr>
            <p:cNvPr id="321" name="Google Shape;321;p30"/>
            <p:cNvPicPr preferRelativeResize="0"/>
            <p:nvPr/>
          </p:nvPicPr>
          <p:blipFill>
            <a:blip r:embed="rId3">
              <a:alphaModFix/>
            </a:blip>
            <a:stretch>
              <a:fillRect/>
            </a:stretch>
          </p:blipFill>
          <p:spPr>
            <a:xfrm>
              <a:off x="8196652" y="3360700"/>
              <a:ext cx="914400" cy="914400"/>
            </a:xfrm>
            <a:prstGeom prst="rect">
              <a:avLst/>
            </a:prstGeom>
            <a:noFill/>
            <a:ln w="76200" cap="flat" cmpd="sng">
              <a:solidFill>
                <a:srgbClr val="FFFFFF"/>
              </a:solidFill>
              <a:prstDash val="solid"/>
              <a:round/>
              <a:headEnd type="none" w="sm" len="sm"/>
              <a:tailEnd type="none" w="sm" len="sm"/>
            </a:ln>
          </p:spPr>
        </p:pic>
      </p:grpSp>
      <p:grpSp>
        <p:nvGrpSpPr>
          <p:cNvPr id="322" name="Google Shape;322;p30"/>
          <p:cNvGrpSpPr/>
          <p:nvPr/>
        </p:nvGrpSpPr>
        <p:grpSpPr>
          <a:xfrm>
            <a:off x="2130415" y="3360708"/>
            <a:ext cx="1904702" cy="914400"/>
            <a:chOff x="2130415" y="3360708"/>
            <a:chExt cx="1904702" cy="914400"/>
          </a:xfrm>
        </p:grpSpPr>
        <p:pic>
          <p:nvPicPr>
            <p:cNvPr id="323" name="Google Shape;323;p30"/>
            <p:cNvPicPr preferRelativeResize="0"/>
            <p:nvPr/>
          </p:nvPicPr>
          <p:blipFill>
            <a:blip r:embed="rId4">
              <a:alphaModFix/>
            </a:blip>
            <a:stretch>
              <a:fillRect/>
            </a:stretch>
          </p:blipFill>
          <p:spPr>
            <a:xfrm>
              <a:off x="3120717" y="3360708"/>
              <a:ext cx="914400" cy="914400"/>
            </a:xfrm>
            <a:prstGeom prst="rect">
              <a:avLst/>
            </a:prstGeom>
            <a:noFill/>
            <a:ln w="76200" cap="flat" cmpd="sng">
              <a:solidFill>
                <a:srgbClr val="FFFFFF"/>
              </a:solidFill>
              <a:prstDash val="solid"/>
              <a:round/>
              <a:headEnd type="none" w="sm" len="sm"/>
              <a:tailEnd type="none" w="sm" len="sm"/>
            </a:ln>
          </p:spPr>
        </p:pic>
        <p:sp>
          <p:nvSpPr>
            <p:cNvPr id="324" name="Google Shape;324;p30"/>
            <p:cNvSpPr txBox="1"/>
            <p:nvPr/>
          </p:nvSpPr>
          <p:spPr>
            <a:xfrm>
              <a:off x="2130415" y="3635050"/>
              <a:ext cx="837900" cy="3657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000000"/>
                </a:buClr>
                <a:buSzPts val="1500"/>
                <a:buFont typeface="Arial"/>
                <a:buNone/>
              </a:pPr>
              <a:r>
                <a:rPr lang="en-US" sz="1100" b="1">
                  <a:solidFill>
                    <a:srgbClr val="FFFFFF"/>
                  </a:solidFill>
                  <a:latin typeface="Tahoma"/>
                  <a:ea typeface="Tahoma"/>
                  <a:cs typeface="Tahoma"/>
                  <a:sym typeface="Tahoma"/>
                </a:rPr>
                <a:t>User</a:t>
              </a:r>
              <a:endParaRPr sz="1100" b="1" i="0" u="none" strike="noStrike" cap="none">
                <a:solidFill>
                  <a:srgbClr val="FFFFFF"/>
                </a:solidFill>
                <a:latin typeface="Tahoma"/>
                <a:ea typeface="Tahoma"/>
                <a:cs typeface="Tahoma"/>
                <a:sym typeface="Tahoma"/>
              </a:endParaRPr>
            </a:p>
          </p:txBody>
        </p:sp>
      </p:grpSp>
      <p:cxnSp>
        <p:nvCxnSpPr>
          <p:cNvPr id="325" name="Google Shape;325;p30"/>
          <p:cNvCxnSpPr/>
          <p:nvPr/>
        </p:nvCxnSpPr>
        <p:spPr>
          <a:xfrm rot="10800000" flipH="1">
            <a:off x="3981267" y="3814608"/>
            <a:ext cx="4028100" cy="3300"/>
          </a:xfrm>
          <a:prstGeom prst="straightConnector1">
            <a:avLst/>
          </a:prstGeom>
          <a:noFill/>
          <a:ln w="38100" cap="flat" cmpd="sng">
            <a:solidFill>
              <a:srgbClr val="CCCCCC"/>
            </a:solidFill>
            <a:prstDash val="solid"/>
            <a:round/>
            <a:headEnd type="triangle" w="med" len="med"/>
            <a:tailEnd type="triangle" w="med" len="med"/>
          </a:ln>
        </p:spPr>
      </p:cxnSp>
      <p:grpSp>
        <p:nvGrpSpPr>
          <p:cNvPr id="326" name="Google Shape;326;p30"/>
          <p:cNvGrpSpPr/>
          <p:nvPr/>
        </p:nvGrpSpPr>
        <p:grpSpPr>
          <a:xfrm>
            <a:off x="5010631" y="3123050"/>
            <a:ext cx="2167563" cy="1069100"/>
            <a:chOff x="4949914" y="2410358"/>
            <a:chExt cx="2167563" cy="1069100"/>
          </a:xfrm>
        </p:grpSpPr>
        <p:grpSp>
          <p:nvGrpSpPr>
            <p:cNvPr id="327" name="Google Shape;327;p30"/>
            <p:cNvGrpSpPr/>
            <p:nvPr/>
          </p:nvGrpSpPr>
          <p:grpSpPr>
            <a:xfrm>
              <a:off x="4949914" y="2410358"/>
              <a:ext cx="2167563" cy="1069100"/>
              <a:chOff x="7224816" y="1382316"/>
              <a:chExt cx="912581" cy="450109"/>
            </a:xfrm>
          </p:grpSpPr>
          <p:sp>
            <p:nvSpPr>
              <p:cNvPr id="328" name="Google Shape;328;p30"/>
              <p:cNvSpPr/>
              <p:nvPr/>
            </p:nvSpPr>
            <p:spPr>
              <a:xfrm>
                <a:off x="7336650" y="1382316"/>
                <a:ext cx="450000" cy="4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7649775" y="1494816"/>
                <a:ext cx="337500" cy="3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7912997" y="1608025"/>
                <a:ext cx="224400" cy="22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7224816" y="1608025"/>
                <a:ext cx="224400" cy="22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7321150" y="1678281"/>
                <a:ext cx="7038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3" name="Google Shape;333;p30"/>
            <p:cNvPicPr preferRelativeResize="0"/>
            <p:nvPr/>
          </p:nvPicPr>
          <p:blipFill>
            <a:blip r:embed="rId5">
              <a:alphaModFix/>
            </a:blip>
            <a:stretch>
              <a:fillRect/>
            </a:stretch>
          </p:blipFill>
          <p:spPr>
            <a:xfrm>
              <a:off x="5511359" y="2978400"/>
              <a:ext cx="1044692" cy="283000"/>
            </a:xfrm>
            <a:prstGeom prst="rect">
              <a:avLst/>
            </a:prstGeom>
            <a:noFill/>
            <a:ln>
              <a:noFill/>
            </a:ln>
          </p:spPr>
        </p:pic>
      </p:grpSp>
      <p:sp>
        <p:nvSpPr>
          <p:cNvPr id="334" name="Google Shape;334;p30"/>
          <p:cNvSpPr txBox="1">
            <a:spLocks noGrp="1"/>
          </p:cNvSpPr>
          <p:nvPr>
            <p:ph type="title"/>
          </p:nvPr>
        </p:nvSpPr>
        <p:spPr>
          <a:xfrm>
            <a:off x="533255" y="533400"/>
            <a:ext cx="6091800" cy="71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HTTP/2 End-To-End</a:t>
            </a:r>
            <a:endParaRPr>
              <a:solidFill>
                <a:srgbClr val="FFFFFF"/>
              </a:solidFill>
            </a:endParaRPr>
          </a:p>
        </p:txBody>
      </p:sp>
      <p:sp>
        <p:nvSpPr>
          <p:cNvPr id="335" name="Google Shape;335;p30"/>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9"/>
        <p:cNvGrpSpPr/>
        <p:nvPr/>
      </p:nvGrpSpPr>
      <p:grpSpPr>
        <a:xfrm>
          <a:off x="0" y="0"/>
          <a:ext cx="0" cy="0"/>
          <a:chOff x="0" y="0"/>
          <a:chExt cx="0" cy="0"/>
        </a:xfrm>
      </p:grpSpPr>
      <p:sp>
        <p:nvSpPr>
          <p:cNvPr id="340" name="Google Shape;340;p31"/>
          <p:cNvSpPr txBox="1">
            <a:spLocks noGrp="1"/>
          </p:cNvSpPr>
          <p:nvPr>
            <p:ph type="title"/>
          </p:nvPr>
        </p:nvSpPr>
        <p:spPr>
          <a:xfrm>
            <a:off x="533261" y="533399"/>
            <a:ext cx="11122200" cy="716700"/>
          </a:xfrm>
          <a:prstGeom prst="rect">
            <a:avLst/>
          </a:prstGeom>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a:solidFill>
                  <a:srgbClr val="FFFFFF"/>
                </a:solidFill>
              </a:rPr>
              <a:t>HSM Support</a:t>
            </a:r>
            <a:endParaRPr>
              <a:solidFill>
                <a:srgbClr val="FFFFFF"/>
              </a:solidFill>
            </a:endParaRPr>
          </a:p>
        </p:txBody>
      </p:sp>
      <p:sp>
        <p:nvSpPr>
          <p:cNvPr id="341" name="Google Shape;341;p31"/>
          <p:cNvSpPr txBox="1">
            <a:spLocks noGrp="1"/>
          </p:cNvSpPr>
          <p:nvPr>
            <p:ph type="subTitle" idx="2"/>
          </p:nvPr>
        </p:nvSpPr>
        <p:spPr>
          <a:xfrm>
            <a:off x="534849" y="1037497"/>
            <a:ext cx="11120700" cy="5100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a:solidFill>
                  <a:srgbClr val="FFFFFF"/>
                </a:solidFill>
              </a:rPr>
              <a:t>Control Your Secrets</a:t>
            </a:r>
            <a:endParaRPr>
              <a:solidFill>
                <a:srgbClr val="FFFFFF"/>
              </a:solidFill>
            </a:endParaRPr>
          </a:p>
        </p:txBody>
      </p:sp>
      <p:sp>
        <p:nvSpPr>
          <p:cNvPr id="342" name="Google Shape;342;p31"/>
          <p:cNvSpPr/>
          <p:nvPr/>
        </p:nvSpPr>
        <p:spPr>
          <a:xfrm>
            <a:off x="533270" y="1905000"/>
            <a:ext cx="3536100" cy="39024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2400" b="1">
              <a:solidFill>
                <a:srgbClr val="285AE6"/>
              </a:solidFill>
              <a:latin typeface="Tahoma"/>
              <a:ea typeface="Tahoma"/>
              <a:cs typeface="Tahoma"/>
              <a:sym typeface="Tahoma"/>
            </a:endParaRPr>
          </a:p>
        </p:txBody>
      </p:sp>
      <p:sp>
        <p:nvSpPr>
          <p:cNvPr id="343" name="Google Shape;343;p31"/>
          <p:cNvSpPr txBox="1"/>
          <p:nvPr/>
        </p:nvSpPr>
        <p:spPr>
          <a:xfrm>
            <a:off x="962090" y="2302650"/>
            <a:ext cx="2544600" cy="1294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100"/>
              <a:buNone/>
            </a:pPr>
            <a:r>
              <a:rPr lang="en-US" sz="2200" b="1">
                <a:solidFill>
                  <a:srgbClr val="285AE6"/>
                </a:solidFill>
                <a:latin typeface="Tahoma"/>
                <a:ea typeface="Tahoma"/>
                <a:cs typeface="Tahoma"/>
                <a:sym typeface="Tahoma"/>
              </a:rPr>
              <a:t>Integration with HSM systems, controlled by the customer</a:t>
            </a:r>
            <a:endParaRPr sz="2200" b="1">
              <a:solidFill>
                <a:srgbClr val="285AE6"/>
              </a:solidFill>
              <a:latin typeface="Tahoma"/>
              <a:ea typeface="Tahoma"/>
              <a:cs typeface="Tahoma"/>
              <a:sym typeface="Tahoma"/>
            </a:endParaRPr>
          </a:p>
        </p:txBody>
      </p:sp>
      <p:sp>
        <p:nvSpPr>
          <p:cNvPr id="344" name="Google Shape;344;p31"/>
          <p:cNvSpPr/>
          <p:nvPr/>
        </p:nvSpPr>
        <p:spPr>
          <a:xfrm>
            <a:off x="4307931" y="1905000"/>
            <a:ext cx="6865500" cy="1116300"/>
          </a:xfrm>
          <a:prstGeom prst="rect">
            <a:avLst/>
          </a:prstGeom>
          <a:solidFill>
            <a:schemeClr val="accent2"/>
          </a:solidFill>
          <a:ln>
            <a:noFill/>
          </a:ln>
          <a:effectLst>
            <a:outerShdw blurRad="342900" dist="66675" dir="5400000" algn="bl" rotWithShape="0">
              <a:srgbClr val="000000">
                <a:alpha val="20000"/>
              </a:srgbClr>
            </a:outerShdw>
          </a:effectLst>
        </p:spPr>
        <p:txBody>
          <a:bodyPr spcFirstLastPara="1" wrap="square" lIns="365675" tIns="0" rIns="365750" bIns="0" anchor="ctr" anchorCtr="0">
            <a:noAutofit/>
          </a:bodyPr>
          <a:lstStyle/>
          <a:p>
            <a:pPr marL="0" lvl="0" indent="0" algn="l" rtl="0">
              <a:lnSpc>
                <a:spcPct val="100000"/>
              </a:lnSpc>
              <a:spcBef>
                <a:spcPts val="0"/>
              </a:spcBef>
              <a:spcAft>
                <a:spcPts val="0"/>
              </a:spcAft>
              <a:buNone/>
            </a:pPr>
            <a:r>
              <a:rPr lang="en-US" sz="1900">
                <a:solidFill>
                  <a:srgbClr val="FFFFFF"/>
                </a:solidFill>
                <a:latin typeface="Tahoma"/>
                <a:ea typeface="Tahoma"/>
                <a:cs typeface="Tahoma"/>
                <a:sym typeface="Tahoma"/>
              </a:rPr>
              <a:t>Integration with on-prem NetHSM</a:t>
            </a:r>
            <a:endParaRPr sz="1900">
              <a:solidFill>
                <a:srgbClr val="FFFFFF"/>
              </a:solidFill>
              <a:latin typeface="Tahoma"/>
              <a:ea typeface="Tahoma"/>
              <a:cs typeface="Tahoma"/>
              <a:sym typeface="Tahoma"/>
            </a:endParaRPr>
          </a:p>
        </p:txBody>
      </p:sp>
      <p:sp>
        <p:nvSpPr>
          <p:cNvPr id="345" name="Google Shape;345;p31"/>
          <p:cNvSpPr/>
          <p:nvPr/>
        </p:nvSpPr>
        <p:spPr>
          <a:xfrm>
            <a:off x="10057072" y="1905000"/>
            <a:ext cx="1116300" cy="111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4307931" y="3298050"/>
            <a:ext cx="6865500" cy="1116300"/>
          </a:xfrm>
          <a:prstGeom prst="rect">
            <a:avLst/>
          </a:prstGeom>
          <a:solidFill>
            <a:schemeClr val="accent2"/>
          </a:solidFill>
          <a:ln>
            <a:noFill/>
          </a:ln>
          <a:effectLst>
            <a:outerShdw blurRad="342900" dist="66675" dir="5400000" algn="bl" rotWithShape="0">
              <a:srgbClr val="000000">
                <a:alpha val="20000"/>
              </a:srgbClr>
            </a:outerShdw>
          </a:effectLst>
        </p:spPr>
        <p:txBody>
          <a:bodyPr spcFirstLastPara="1" wrap="square" lIns="365675" tIns="0" rIns="365750" bIns="0" anchor="ctr" anchorCtr="0">
            <a:noAutofit/>
          </a:bodyPr>
          <a:lstStyle/>
          <a:p>
            <a:pPr marL="0" lvl="0" indent="0" algn="l" rtl="0">
              <a:lnSpc>
                <a:spcPct val="100000"/>
              </a:lnSpc>
              <a:spcBef>
                <a:spcPts val="0"/>
              </a:spcBef>
              <a:spcAft>
                <a:spcPts val="0"/>
              </a:spcAft>
              <a:buNone/>
            </a:pPr>
            <a:r>
              <a:rPr lang="en-US" sz="1900">
                <a:solidFill>
                  <a:srgbClr val="FFFFFF"/>
                </a:solidFill>
                <a:latin typeface="Tahoma"/>
                <a:ea typeface="Tahoma"/>
                <a:cs typeface="Tahoma"/>
                <a:sym typeface="Tahoma"/>
              </a:rPr>
              <a:t>Integration with Public Cloud HSMs</a:t>
            </a:r>
            <a:endParaRPr sz="1900">
              <a:solidFill>
                <a:srgbClr val="FFFFFF"/>
              </a:solidFill>
              <a:latin typeface="Tahoma"/>
              <a:ea typeface="Tahoma"/>
              <a:cs typeface="Tahoma"/>
              <a:sym typeface="Tahoma"/>
            </a:endParaRPr>
          </a:p>
        </p:txBody>
      </p:sp>
      <p:sp>
        <p:nvSpPr>
          <p:cNvPr id="347" name="Google Shape;347;p31"/>
          <p:cNvSpPr/>
          <p:nvPr/>
        </p:nvSpPr>
        <p:spPr>
          <a:xfrm>
            <a:off x="4307931" y="4691100"/>
            <a:ext cx="6865500" cy="1116300"/>
          </a:xfrm>
          <a:prstGeom prst="rect">
            <a:avLst/>
          </a:prstGeom>
          <a:solidFill>
            <a:schemeClr val="accent2"/>
          </a:solidFill>
          <a:ln>
            <a:noFill/>
          </a:ln>
          <a:effectLst>
            <a:outerShdw blurRad="342900" dist="66675" dir="5400000" algn="bl" rotWithShape="0">
              <a:srgbClr val="000000">
                <a:alpha val="20000"/>
              </a:srgbClr>
            </a:outerShdw>
          </a:effectLst>
        </p:spPr>
        <p:txBody>
          <a:bodyPr spcFirstLastPara="1" wrap="square" lIns="365675" tIns="0" rIns="365750" bIns="0" anchor="ctr" anchorCtr="0">
            <a:noAutofit/>
          </a:bodyPr>
          <a:lstStyle/>
          <a:p>
            <a:pPr marL="0" lvl="0" indent="0" algn="l" rtl="0">
              <a:lnSpc>
                <a:spcPct val="100000"/>
              </a:lnSpc>
              <a:spcBef>
                <a:spcPts val="0"/>
              </a:spcBef>
              <a:spcAft>
                <a:spcPts val="0"/>
              </a:spcAft>
              <a:buNone/>
            </a:pPr>
            <a:r>
              <a:rPr lang="en-US" sz="1900">
                <a:solidFill>
                  <a:srgbClr val="FFFFFF"/>
                </a:solidFill>
                <a:latin typeface="Tahoma"/>
                <a:ea typeface="Tahoma"/>
                <a:cs typeface="Tahoma"/>
                <a:sym typeface="Tahoma"/>
              </a:rPr>
              <a:t>SSL keys never leave the customer’s control</a:t>
            </a:r>
            <a:endParaRPr sz="1900">
              <a:solidFill>
                <a:srgbClr val="FFFFFF"/>
              </a:solidFill>
              <a:latin typeface="Tahoma"/>
              <a:ea typeface="Tahoma"/>
              <a:cs typeface="Tahoma"/>
              <a:sym typeface="Tahoma"/>
            </a:endParaRPr>
          </a:p>
        </p:txBody>
      </p:sp>
      <p:sp>
        <p:nvSpPr>
          <p:cNvPr id="348" name="Google Shape;348;p31"/>
          <p:cNvSpPr/>
          <p:nvPr/>
        </p:nvSpPr>
        <p:spPr>
          <a:xfrm>
            <a:off x="10057072" y="3298050"/>
            <a:ext cx="1116300" cy="111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10057072" y="4691100"/>
            <a:ext cx="1116300" cy="111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0" name="Google Shape;350;p31"/>
          <p:cNvPicPr preferRelativeResize="0"/>
          <p:nvPr/>
        </p:nvPicPr>
        <p:blipFill>
          <a:blip r:embed="rId3">
            <a:alphaModFix/>
          </a:blip>
          <a:stretch>
            <a:fillRect/>
          </a:stretch>
        </p:blipFill>
        <p:spPr>
          <a:xfrm>
            <a:off x="10386618" y="5020650"/>
            <a:ext cx="457195" cy="457195"/>
          </a:xfrm>
          <a:prstGeom prst="rect">
            <a:avLst/>
          </a:prstGeom>
          <a:noFill/>
          <a:ln>
            <a:noFill/>
          </a:ln>
        </p:spPr>
      </p:pic>
      <p:sp>
        <p:nvSpPr>
          <p:cNvPr id="351" name="Google Shape;351;p31"/>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pic>
        <p:nvPicPr>
          <p:cNvPr id="352" name="Google Shape;352;p31"/>
          <p:cNvPicPr preferRelativeResize="0"/>
          <p:nvPr/>
        </p:nvPicPr>
        <p:blipFill rotWithShape="1">
          <a:blip r:embed="rId4">
            <a:alphaModFix/>
          </a:blip>
          <a:srcRect l="-220" r="-220"/>
          <a:stretch/>
        </p:blipFill>
        <p:spPr>
          <a:xfrm>
            <a:off x="10386622" y="2234550"/>
            <a:ext cx="457200" cy="457200"/>
          </a:xfrm>
          <a:prstGeom prst="rect">
            <a:avLst/>
          </a:prstGeom>
          <a:noFill/>
          <a:ln>
            <a:noFill/>
          </a:ln>
        </p:spPr>
      </p:pic>
      <p:pic>
        <p:nvPicPr>
          <p:cNvPr id="353" name="Google Shape;353;p31"/>
          <p:cNvPicPr preferRelativeResize="0"/>
          <p:nvPr/>
        </p:nvPicPr>
        <p:blipFill>
          <a:blip r:embed="rId5">
            <a:alphaModFix/>
          </a:blip>
          <a:stretch>
            <a:fillRect/>
          </a:stretch>
        </p:blipFill>
        <p:spPr>
          <a:xfrm>
            <a:off x="10386625" y="3627600"/>
            <a:ext cx="457200" cy="457200"/>
          </a:xfrm>
          <a:prstGeom prst="rect">
            <a:avLst/>
          </a:prstGeom>
          <a:noFill/>
          <a:ln>
            <a:noFill/>
          </a:ln>
        </p:spPr>
      </p:pic>
      <p:grpSp>
        <p:nvGrpSpPr>
          <p:cNvPr id="354" name="Google Shape;354;p31"/>
          <p:cNvGrpSpPr/>
          <p:nvPr/>
        </p:nvGrpSpPr>
        <p:grpSpPr>
          <a:xfrm>
            <a:off x="3124375" y="4862400"/>
            <a:ext cx="640200" cy="640200"/>
            <a:chOff x="3429175" y="5167200"/>
            <a:chExt cx="640200" cy="640200"/>
          </a:xfrm>
        </p:grpSpPr>
        <p:sp>
          <p:nvSpPr>
            <p:cNvPr id="355" name="Google Shape;355;p31"/>
            <p:cNvSpPr/>
            <p:nvPr/>
          </p:nvSpPr>
          <p:spPr>
            <a:xfrm>
              <a:off x="3429175" y="5167200"/>
              <a:ext cx="640200" cy="6402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6" name="Google Shape;356;p31"/>
            <p:cNvPicPr preferRelativeResize="0"/>
            <p:nvPr/>
          </p:nvPicPr>
          <p:blipFill>
            <a:blip r:embed="rId6">
              <a:alphaModFix/>
            </a:blip>
            <a:stretch>
              <a:fillRect/>
            </a:stretch>
          </p:blipFill>
          <p:spPr>
            <a:xfrm>
              <a:off x="3566400" y="5292223"/>
              <a:ext cx="365760" cy="390144"/>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61"/>
        <p:cNvGrpSpPr/>
        <p:nvPr/>
      </p:nvGrpSpPr>
      <p:grpSpPr>
        <a:xfrm>
          <a:off x="0" y="0"/>
          <a:ext cx="0" cy="0"/>
          <a:chOff x="0" y="0"/>
          <a:chExt cx="0" cy="0"/>
        </a:xfrm>
      </p:grpSpPr>
      <p:sp>
        <p:nvSpPr>
          <p:cNvPr id="362" name="Google Shape;362;p32"/>
          <p:cNvSpPr/>
          <p:nvPr/>
        </p:nvSpPr>
        <p:spPr>
          <a:xfrm>
            <a:off x="6206484"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1000"/>
              </a:spcAft>
              <a:buNone/>
            </a:pPr>
            <a:endParaRPr>
              <a:solidFill>
                <a:schemeClr val="accent1"/>
              </a:solidFill>
              <a:latin typeface="Tahoma"/>
              <a:ea typeface="Tahoma"/>
              <a:cs typeface="Tahoma"/>
              <a:sym typeface="Tahoma"/>
            </a:endParaRPr>
          </a:p>
        </p:txBody>
      </p:sp>
      <p:sp>
        <p:nvSpPr>
          <p:cNvPr id="363" name="Google Shape;363;p32"/>
          <p:cNvSpPr/>
          <p:nvPr/>
        </p:nvSpPr>
        <p:spPr>
          <a:xfrm>
            <a:off x="536075"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731500" bIns="3656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1">
                <a:solidFill>
                  <a:srgbClr val="285AE6"/>
                </a:solidFill>
                <a:latin typeface="Tahoma"/>
                <a:ea typeface="Tahoma"/>
                <a:cs typeface="Tahoma"/>
                <a:sym typeface="Tahoma"/>
              </a:rPr>
              <a:t>Adaptive Learning Model</a:t>
            </a:r>
            <a:endParaRPr sz="2400" b="1">
              <a:solidFill>
                <a:srgbClr val="285AE6"/>
              </a:solidFill>
              <a:latin typeface="Tahoma"/>
              <a:ea typeface="Tahoma"/>
              <a:cs typeface="Tahoma"/>
              <a:sym typeface="Tahoma"/>
            </a:endParaRPr>
          </a:p>
          <a:p>
            <a:pPr marL="0" lvl="0" indent="0" algn="l" rtl="0">
              <a:lnSpc>
                <a:spcPct val="100000"/>
              </a:lnSpc>
              <a:spcBef>
                <a:spcPts val="1000"/>
              </a:spcBef>
              <a:spcAft>
                <a:spcPts val="0"/>
              </a:spcAft>
              <a:buNone/>
            </a:pPr>
            <a:r>
              <a:rPr lang="en-US">
                <a:solidFill>
                  <a:srgbClr val="285AE6"/>
                </a:solidFill>
                <a:latin typeface="Tahoma"/>
                <a:ea typeface="Tahoma"/>
                <a:cs typeface="Tahoma"/>
                <a:sym typeface="Tahoma"/>
              </a:rPr>
              <a:t>Continuously analyze traffic patterns and clustering by days and hours</a:t>
            </a:r>
            <a:endParaRPr>
              <a:solidFill>
                <a:srgbClr val="285AE6"/>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endParaRPr sz="900" b="1">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2400" b="1">
                <a:solidFill>
                  <a:schemeClr val="accent1"/>
                </a:solidFill>
                <a:latin typeface="Tahoma"/>
                <a:ea typeface="Tahoma"/>
                <a:cs typeface="Tahoma"/>
                <a:sym typeface="Tahoma"/>
              </a:rPr>
              <a:t>Automatic</a:t>
            </a:r>
            <a:endParaRPr sz="2400" b="1">
              <a:solidFill>
                <a:schemeClr val="accent1"/>
              </a:solidFill>
              <a:latin typeface="Tahoma"/>
              <a:ea typeface="Tahoma"/>
              <a:cs typeface="Tahoma"/>
              <a:sym typeface="Tahoma"/>
            </a:endParaRPr>
          </a:p>
          <a:p>
            <a:pPr marL="0" lvl="0" indent="0" algn="l" rtl="0">
              <a:spcBef>
                <a:spcPts val="1000"/>
              </a:spcBef>
              <a:spcAft>
                <a:spcPts val="0"/>
              </a:spcAft>
              <a:buNone/>
            </a:pPr>
            <a:r>
              <a:rPr lang="en-US">
                <a:solidFill>
                  <a:schemeClr val="accent1"/>
                </a:solidFill>
                <a:latin typeface="Tahoma"/>
                <a:ea typeface="Tahoma"/>
                <a:cs typeface="Tahoma"/>
                <a:sym typeface="Tahoma"/>
              </a:rPr>
              <a:t>Automatically adjust L7 DDoS policy based on the model</a:t>
            </a:r>
            <a:endParaRPr>
              <a:solidFill>
                <a:schemeClr val="accent1"/>
              </a:solidFill>
              <a:latin typeface="Tahoma"/>
              <a:ea typeface="Tahoma"/>
              <a:cs typeface="Tahoma"/>
              <a:sym typeface="Tahoma"/>
            </a:endParaRPr>
          </a:p>
          <a:p>
            <a:pPr marL="0" lvl="0" indent="0" algn="l" rtl="0">
              <a:spcBef>
                <a:spcPts val="1000"/>
              </a:spcBef>
              <a:spcAft>
                <a:spcPts val="0"/>
              </a:spcAft>
              <a:buNone/>
            </a:pPr>
            <a:endParaRPr sz="900" b="1">
              <a:solidFill>
                <a:schemeClr val="accent1"/>
              </a:solidFill>
              <a:latin typeface="Tahoma"/>
              <a:ea typeface="Tahoma"/>
              <a:cs typeface="Tahoma"/>
              <a:sym typeface="Tahoma"/>
            </a:endParaRPr>
          </a:p>
          <a:p>
            <a:pPr marL="0" lvl="0" indent="0" algn="l" rtl="0">
              <a:spcBef>
                <a:spcPts val="1000"/>
              </a:spcBef>
              <a:spcAft>
                <a:spcPts val="0"/>
              </a:spcAft>
              <a:buNone/>
            </a:pPr>
            <a:r>
              <a:rPr lang="en-US" sz="2400" b="1">
                <a:solidFill>
                  <a:schemeClr val="accent1"/>
                </a:solidFill>
                <a:latin typeface="Tahoma"/>
                <a:ea typeface="Tahoma"/>
                <a:cs typeface="Tahoma"/>
                <a:sym typeface="Tahoma"/>
              </a:rPr>
              <a:t>Hands Free</a:t>
            </a:r>
            <a:endParaRPr sz="2400" b="1">
              <a:solidFill>
                <a:schemeClr val="accent1"/>
              </a:solidFill>
              <a:latin typeface="Tahoma"/>
              <a:ea typeface="Tahoma"/>
              <a:cs typeface="Tahoma"/>
              <a:sym typeface="Tahoma"/>
            </a:endParaRPr>
          </a:p>
          <a:p>
            <a:pPr marL="0" lvl="0" indent="0" algn="l" rtl="0">
              <a:spcBef>
                <a:spcPts val="1000"/>
              </a:spcBef>
              <a:spcAft>
                <a:spcPts val="1000"/>
              </a:spcAft>
              <a:buNone/>
            </a:pPr>
            <a:r>
              <a:rPr lang="en-US">
                <a:solidFill>
                  <a:schemeClr val="accent1"/>
                </a:solidFill>
                <a:latin typeface="Tahoma"/>
                <a:ea typeface="Tahoma"/>
                <a:cs typeface="Tahoma"/>
                <a:sym typeface="Tahoma"/>
              </a:rPr>
              <a:t>No need to optimize DDoS threshold by RPS  </a:t>
            </a:r>
            <a:endParaRPr>
              <a:solidFill>
                <a:srgbClr val="285AE6"/>
              </a:solidFill>
              <a:latin typeface="Tahoma"/>
              <a:ea typeface="Tahoma"/>
              <a:cs typeface="Tahoma"/>
              <a:sym typeface="Tahoma"/>
            </a:endParaRPr>
          </a:p>
        </p:txBody>
      </p:sp>
      <p:sp>
        <p:nvSpPr>
          <p:cNvPr id="364" name="Google Shape;364;p32"/>
          <p:cNvSpPr txBox="1">
            <a:spLocks noGrp="1"/>
          </p:cNvSpPr>
          <p:nvPr>
            <p:ph type="title"/>
          </p:nvPr>
        </p:nvSpPr>
        <p:spPr>
          <a:xfrm>
            <a:off x="533255" y="533400"/>
            <a:ext cx="6091800" cy="71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Adaptive DDoS Policy</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p:txBody>
      </p:sp>
      <p:sp>
        <p:nvSpPr>
          <p:cNvPr id="365" name="Google Shape;365;p32"/>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pic>
        <p:nvPicPr>
          <p:cNvPr id="366" name="Google Shape;366;p32"/>
          <p:cNvPicPr preferRelativeResize="0"/>
          <p:nvPr/>
        </p:nvPicPr>
        <p:blipFill rotWithShape="1">
          <a:blip r:embed="rId3">
            <a:alphaModFix/>
          </a:blip>
          <a:srcRect l="4104" b="38755"/>
          <a:stretch/>
        </p:blipFill>
        <p:spPr>
          <a:xfrm>
            <a:off x="6481400" y="2644075"/>
            <a:ext cx="4798250" cy="1890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71"/>
        <p:cNvGrpSpPr/>
        <p:nvPr/>
      </p:nvGrpSpPr>
      <p:grpSpPr>
        <a:xfrm>
          <a:off x="0" y="0"/>
          <a:ext cx="0" cy="0"/>
          <a:chOff x="0" y="0"/>
          <a:chExt cx="0" cy="0"/>
        </a:xfrm>
      </p:grpSpPr>
      <p:sp>
        <p:nvSpPr>
          <p:cNvPr id="372" name="Google Shape;372;p33"/>
          <p:cNvSpPr/>
          <p:nvPr/>
        </p:nvSpPr>
        <p:spPr>
          <a:xfrm>
            <a:off x="536075"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731500" bIns="365675" anchor="t" anchorCtr="0">
            <a:noAutofit/>
          </a:bodyPr>
          <a:lstStyle/>
          <a:p>
            <a:pPr marL="0" lvl="0" indent="0" algn="l" rtl="0">
              <a:lnSpc>
                <a:spcPct val="100000"/>
              </a:lnSpc>
              <a:spcBef>
                <a:spcPts val="0"/>
              </a:spcBef>
              <a:spcAft>
                <a:spcPts val="0"/>
              </a:spcAft>
              <a:buNone/>
            </a:pPr>
            <a:r>
              <a:rPr lang="en-US" sz="2200" b="1">
                <a:solidFill>
                  <a:schemeClr val="accent2"/>
                </a:solidFill>
                <a:latin typeface="Tahoma"/>
                <a:ea typeface="Tahoma"/>
                <a:cs typeface="Tahoma"/>
                <a:sym typeface="Tahoma"/>
              </a:rPr>
              <a:t>Central Configuration</a:t>
            </a:r>
            <a:endParaRPr sz="2200" b="1">
              <a:solidFill>
                <a:schemeClr val="accent2"/>
              </a:solidFill>
              <a:latin typeface="Tahoma"/>
              <a:ea typeface="Tahoma"/>
              <a:cs typeface="Tahoma"/>
              <a:sym typeface="Tahoma"/>
            </a:endParaRPr>
          </a:p>
          <a:p>
            <a:pPr marL="0" lvl="0" indent="0" algn="l" rtl="0">
              <a:lnSpc>
                <a:spcPct val="100000"/>
              </a:lnSpc>
              <a:spcBef>
                <a:spcPts val="1000"/>
              </a:spcBef>
              <a:spcAft>
                <a:spcPts val="0"/>
              </a:spcAft>
              <a:buNone/>
            </a:pPr>
            <a:r>
              <a:rPr lang="en-US">
                <a:solidFill>
                  <a:schemeClr val="accent2"/>
                </a:solidFill>
                <a:latin typeface="Tahoma"/>
                <a:ea typeface="Tahoma"/>
                <a:cs typeface="Tahoma"/>
                <a:sym typeface="Tahoma"/>
              </a:rPr>
              <a:t>Manage hundreds of sites that require the same configuration from a single location</a:t>
            </a:r>
            <a:endParaRPr>
              <a:solidFill>
                <a:schemeClr val="accent2"/>
              </a:solidFill>
              <a:latin typeface="Tahoma"/>
              <a:ea typeface="Tahoma"/>
              <a:cs typeface="Tahoma"/>
              <a:sym typeface="Tahoma"/>
            </a:endParaRPr>
          </a:p>
          <a:p>
            <a:pPr marL="0" lvl="0" indent="0" algn="l" rtl="0">
              <a:spcBef>
                <a:spcPts val="0"/>
              </a:spcBef>
              <a:spcAft>
                <a:spcPts val="0"/>
              </a:spcAft>
              <a:buClr>
                <a:schemeClr val="dk1"/>
              </a:buClr>
              <a:buSzPts val="1100"/>
              <a:buFont typeface="Arial"/>
              <a:buNone/>
            </a:pPr>
            <a:endParaRPr sz="900" b="1">
              <a:solidFill>
                <a:schemeClr val="accent2"/>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2400" b="1">
                <a:solidFill>
                  <a:schemeClr val="accent2"/>
                </a:solidFill>
                <a:latin typeface="Tahoma"/>
                <a:ea typeface="Tahoma"/>
                <a:cs typeface="Tahoma"/>
                <a:sym typeface="Tahoma"/>
              </a:rPr>
              <a:t>Dynamic </a:t>
            </a:r>
            <a:endParaRPr sz="2400" b="1">
              <a:solidFill>
                <a:schemeClr val="accent2"/>
              </a:solidFill>
              <a:latin typeface="Tahoma"/>
              <a:ea typeface="Tahoma"/>
              <a:cs typeface="Tahoma"/>
              <a:sym typeface="Tahoma"/>
            </a:endParaRPr>
          </a:p>
          <a:p>
            <a:pPr marL="0" lvl="0" indent="0" algn="l" rtl="0">
              <a:lnSpc>
                <a:spcPct val="100000"/>
              </a:lnSpc>
              <a:spcBef>
                <a:spcPts val="1000"/>
              </a:spcBef>
              <a:spcAft>
                <a:spcPts val="0"/>
              </a:spcAft>
              <a:buNone/>
            </a:pPr>
            <a:r>
              <a:rPr lang="en-US">
                <a:solidFill>
                  <a:schemeClr val="accent2"/>
                </a:solidFill>
                <a:latin typeface="Tahoma"/>
                <a:ea typeface="Tahoma"/>
                <a:cs typeface="Tahoma"/>
                <a:sym typeface="Tahoma"/>
              </a:rPr>
              <a:t>Multiple policies can be defined to allow flexibility</a:t>
            </a:r>
            <a:endParaRPr>
              <a:solidFill>
                <a:schemeClr val="accent2"/>
              </a:solidFill>
              <a:latin typeface="Tahoma"/>
              <a:ea typeface="Tahoma"/>
              <a:cs typeface="Tahoma"/>
              <a:sym typeface="Tahoma"/>
            </a:endParaRPr>
          </a:p>
          <a:p>
            <a:pPr marL="0" lvl="0" indent="0" algn="l" rtl="0">
              <a:spcBef>
                <a:spcPts val="0"/>
              </a:spcBef>
              <a:spcAft>
                <a:spcPts val="0"/>
              </a:spcAft>
              <a:buClr>
                <a:schemeClr val="dk1"/>
              </a:buClr>
              <a:buSzPts val="1100"/>
              <a:buFont typeface="Arial"/>
              <a:buNone/>
            </a:pPr>
            <a:endParaRPr sz="900" b="1">
              <a:solidFill>
                <a:schemeClr val="accent2"/>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2400" b="1">
                <a:solidFill>
                  <a:schemeClr val="accent2"/>
                </a:solidFill>
                <a:latin typeface="Tahoma"/>
                <a:ea typeface="Tahoma"/>
                <a:cs typeface="Tahoma"/>
                <a:sym typeface="Tahoma"/>
              </a:rPr>
              <a:t>Easy Site On-Boarding</a:t>
            </a:r>
            <a:endParaRPr sz="2400" b="1">
              <a:solidFill>
                <a:schemeClr val="accent2"/>
              </a:solidFill>
              <a:latin typeface="Tahoma"/>
              <a:ea typeface="Tahoma"/>
              <a:cs typeface="Tahoma"/>
              <a:sym typeface="Tahoma"/>
            </a:endParaRPr>
          </a:p>
          <a:p>
            <a:pPr marL="0" lvl="0" indent="0" algn="l" rtl="0">
              <a:lnSpc>
                <a:spcPct val="100000"/>
              </a:lnSpc>
              <a:spcBef>
                <a:spcPts val="1000"/>
              </a:spcBef>
              <a:spcAft>
                <a:spcPts val="0"/>
              </a:spcAft>
              <a:buNone/>
            </a:pPr>
            <a:r>
              <a:rPr lang="en-US">
                <a:solidFill>
                  <a:schemeClr val="accent2"/>
                </a:solidFill>
                <a:latin typeface="Tahoma"/>
                <a:ea typeface="Tahoma"/>
                <a:cs typeface="Tahoma"/>
                <a:sym typeface="Tahoma"/>
              </a:rPr>
              <a:t>Default policies can be set to ensure new sites get the right security and configuration out of the box</a:t>
            </a:r>
            <a:endParaRPr>
              <a:solidFill>
                <a:schemeClr val="accent2"/>
              </a:solidFill>
              <a:latin typeface="Tahoma"/>
              <a:ea typeface="Tahoma"/>
              <a:cs typeface="Tahoma"/>
              <a:sym typeface="Tahoma"/>
            </a:endParaRPr>
          </a:p>
        </p:txBody>
      </p:sp>
      <p:sp>
        <p:nvSpPr>
          <p:cNvPr id="373" name="Google Shape;373;p33"/>
          <p:cNvSpPr/>
          <p:nvPr/>
        </p:nvSpPr>
        <p:spPr>
          <a:xfrm>
            <a:off x="6206484"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1000"/>
              </a:spcAft>
              <a:buNone/>
            </a:pPr>
            <a:endParaRPr sz="1600">
              <a:solidFill>
                <a:schemeClr val="accent2"/>
              </a:solidFill>
              <a:latin typeface="Tahoma"/>
              <a:ea typeface="Tahoma"/>
              <a:cs typeface="Tahoma"/>
              <a:sym typeface="Tahoma"/>
            </a:endParaRPr>
          </a:p>
        </p:txBody>
      </p:sp>
      <p:sp>
        <p:nvSpPr>
          <p:cNvPr id="374" name="Google Shape;374;p33"/>
          <p:cNvSpPr txBox="1">
            <a:spLocks noGrp="1"/>
          </p:cNvSpPr>
          <p:nvPr>
            <p:ph type="title"/>
          </p:nvPr>
        </p:nvSpPr>
        <p:spPr>
          <a:xfrm>
            <a:off x="533255" y="533400"/>
            <a:ext cx="6091800" cy="716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a:solidFill>
                  <a:srgbClr val="FFFFFF"/>
                </a:solidFill>
              </a:rPr>
              <a:t>Policy Management</a:t>
            </a:r>
            <a:endParaRPr>
              <a:solidFill>
                <a:srgbClr val="FFFFFF"/>
              </a:solidFill>
            </a:endParaRPr>
          </a:p>
        </p:txBody>
      </p:sp>
      <p:sp>
        <p:nvSpPr>
          <p:cNvPr id="375" name="Google Shape;375;p33"/>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sp>
        <p:nvSpPr>
          <p:cNvPr id="376" name="Google Shape;376;p33"/>
          <p:cNvSpPr/>
          <p:nvPr/>
        </p:nvSpPr>
        <p:spPr>
          <a:xfrm>
            <a:off x="7154229" y="2257075"/>
            <a:ext cx="1658400" cy="501900"/>
          </a:xfrm>
          <a:prstGeom prst="rect">
            <a:avLst/>
          </a:prstGeom>
          <a:solidFill>
            <a:schemeClr val="accent2"/>
          </a:solidFill>
          <a:ln>
            <a:noFill/>
          </a:ln>
        </p:spPr>
        <p:txBody>
          <a:bodyPr spcFirstLastPara="1" wrap="square" lIns="365675" tIns="0" rIns="365750" bIns="0" anchor="ctr" anchorCtr="0">
            <a:noAutofit/>
          </a:bodyPr>
          <a:lstStyle/>
          <a:p>
            <a:pPr marL="0" lvl="0" indent="0" algn="ctr" rtl="0">
              <a:lnSpc>
                <a:spcPct val="100000"/>
              </a:lnSpc>
              <a:spcBef>
                <a:spcPts val="0"/>
              </a:spcBef>
              <a:spcAft>
                <a:spcPts val="0"/>
              </a:spcAft>
              <a:buNone/>
            </a:pPr>
            <a:r>
              <a:rPr lang="en-US" sz="1900">
                <a:solidFill>
                  <a:srgbClr val="FFFFFF"/>
                </a:solidFill>
                <a:latin typeface="Tahoma"/>
                <a:ea typeface="Tahoma"/>
                <a:cs typeface="Tahoma"/>
                <a:sym typeface="Tahoma"/>
              </a:rPr>
              <a:t>Policies</a:t>
            </a:r>
            <a:endParaRPr sz="1900">
              <a:solidFill>
                <a:srgbClr val="FFFFFF"/>
              </a:solidFill>
              <a:latin typeface="Tahoma"/>
              <a:ea typeface="Tahoma"/>
              <a:cs typeface="Tahoma"/>
              <a:sym typeface="Tahoma"/>
            </a:endParaRPr>
          </a:p>
        </p:txBody>
      </p:sp>
      <p:sp>
        <p:nvSpPr>
          <p:cNvPr id="377" name="Google Shape;377;p33"/>
          <p:cNvSpPr/>
          <p:nvPr/>
        </p:nvSpPr>
        <p:spPr>
          <a:xfrm>
            <a:off x="7154229" y="4464450"/>
            <a:ext cx="1658400" cy="501900"/>
          </a:xfrm>
          <a:prstGeom prst="rect">
            <a:avLst/>
          </a:prstGeom>
          <a:solidFill>
            <a:schemeClr val="accent2"/>
          </a:solidFill>
          <a:ln>
            <a:noFill/>
          </a:ln>
        </p:spPr>
        <p:txBody>
          <a:bodyPr spcFirstLastPara="1" wrap="square" lIns="365675" tIns="0" rIns="365750" bIns="0" anchor="ctr" anchorCtr="0">
            <a:noAutofit/>
          </a:bodyPr>
          <a:lstStyle/>
          <a:p>
            <a:pPr marL="0" lvl="0" indent="0" algn="ctr" rtl="0">
              <a:lnSpc>
                <a:spcPct val="100000"/>
              </a:lnSpc>
              <a:spcBef>
                <a:spcPts val="0"/>
              </a:spcBef>
              <a:spcAft>
                <a:spcPts val="0"/>
              </a:spcAft>
              <a:buNone/>
            </a:pPr>
            <a:r>
              <a:rPr lang="en-US" sz="1900">
                <a:solidFill>
                  <a:srgbClr val="FFFFFF"/>
                </a:solidFill>
                <a:latin typeface="Tahoma"/>
                <a:ea typeface="Tahoma"/>
                <a:cs typeface="Tahoma"/>
                <a:sym typeface="Tahoma"/>
              </a:rPr>
              <a:t>Sites</a:t>
            </a:r>
            <a:endParaRPr sz="1900">
              <a:solidFill>
                <a:srgbClr val="FFFFFF"/>
              </a:solidFill>
              <a:latin typeface="Tahoma"/>
              <a:ea typeface="Tahoma"/>
              <a:cs typeface="Tahoma"/>
              <a:sym typeface="Tahoma"/>
            </a:endParaRPr>
          </a:p>
        </p:txBody>
      </p:sp>
      <p:sp>
        <p:nvSpPr>
          <p:cNvPr id="378" name="Google Shape;378;p33"/>
          <p:cNvSpPr/>
          <p:nvPr/>
        </p:nvSpPr>
        <p:spPr>
          <a:xfrm>
            <a:off x="9320104" y="3360762"/>
            <a:ext cx="1658400" cy="501900"/>
          </a:xfrm>
          <a:prstGeom prst="rect">
            <a:avLst/>
          </a:prstGeom>
          <a:solidFill>
            <a:schemeClr val="accent2"/>
          </a:solidFill>
          <a:ln>
            <a:noFill/>
          </a:ln>
        </p:spPr>
        <p:txBody>
          <a:bodyPr spcFirstLastPara="1" wrap="square" lIns="365675" tIns="0" rIns="365750" bIns="0" anchor="ctr" anchorCtr="0">
            <a:noAutofit/>
          </a:bodyPr>
          <a:lstStyle/>
          <a:p>
            <a:pPr marL="0" lvl="0" indent="0" algn="ctr" rtl="0">
              <a:lnSpc>
                <a:spcPct val="100000"/>
              </a:lnSpc>
              <a:spcBef>
                <a:spcPts val="0"/>
              </a:spcBef>
              <a:spcAft>
                <a:spcPts val="0"/>
              </a:spcAft>
              <a:buNone/>
            </a:pPr>
            <a:r>
              <a:rPr lang="en-US" sz="1200">
                <a:solidFill>
                  <a:srgbClr val="FFFFFF"/>
                </a:solidFill>
                <a:latin typeface="Tahoma"/>
                <a:ea typeface="Tahoma"/>
                <a:cs typeface="Tahoma"/>
                <a:sym typeface="Tahoma"/>
              </a:rPr>
              <a:t>Accounts &amp; Sub-Accounts</a:t>
            </a:r>
            <a:endParaRPr sz="1200">
              <a:solidFill>
                <a:srgbClr val="FFFFFF"/>
              </a:solidFill>
              <a:latin typeface="Tahoma"/>
              <a:ea typeface="Tahoma"/>
              <a:cs typeface="Tahoma"/>
              <a:sym typeface="Tahoma"/>
            </a:endParaRPr>
          </a:p>
        </p:txBody>
      </p:sp>
      <p:cxnSp>
        <p:nvCxnSpPr>
          <p:cNvPr id="379" name="Google Shape;379;p33"/>
          <p:cNvCxnSpPr>
            <a:stCxn id="376" idx="2"/>
            <a:endCxn id="377" idx="0"/>
          </p:cNvCxnSpPr>
          <p:nvPr/>
        </p:nvCxnSpPr>
        <p:spPr>
          <a:xfrm rot="-5400000" flipH="1">
            <a:off x="7130979" y="3611425"/>
            <a:ext cx="1705500" cy="600"/>
          </a:xfrm>
          <a:prstGeom prst="bentConnector3">
            <a:avLst>
              <a:gd name="adj1" fmla="val 49999"/>
            </a:avLst>
          </a:prstGeom>
          <a:noFill/>
          <a:ln w="19050" cap="flat" cmpd="sng">
            <a:solidFill>
              <a:srgbClr val="CCCCCC"/>
            </a:solidFill>
            <a:prstDash val="solid"/>
            <a:round/>
            <a:headEnd type="none" w="med" len="med"/>
            <a:tailEnd type="triangle" w="med" len="med"/>
          </a:ln>
        </p:spPr>
      </p:cxnSp>
      <p:cxnSp>
        <p:nvCxnSpPr>
          <p:cNvPr id="380" name="Google Shape;380;p33"/>
          <p:cNvCxnSpPr>
            <a:endCxn id="378" idx="0"/>
          </p:cNvCxnSpPr>
          <p:nvPr/>
        </p:nvCxnSpPr>
        <p:spPr>
          <a:xfrm>
            <a:off x="8812504" y="2530362"/>
            <a:ext cx="1336800" cy="830400"/>
          </a:xfrm>
          <a:prstGeom prst="bentConnector2">
            <a:avLst/>
          </a:prstGeom>
          <a:noFill/>
          <a:ln w="19050" cap="flat" cmpd="sng">
            <a:solidFill>
              <a:srgbClr val="CCCCCC"/>
            </a:solidFill>
            <a:prstDash val="solid"/>
            <a:round/>
            <a:headEnd type="none" w="med" len="med"/>
            <a:tailEnd type="triangle" w="med" len="med"/>
          </a:ln>
        </p:spPr>
      </p:cxnSp>
      <p:cxnSp>
        <p:nvCxnSpPr>
          <p:cNvPr id="381" name="Google Shape;381;p33"/>
          <p:cNvCxnSpPr>
            <a:stCxn id="378" idx="2"/>
            <a:endCxn id="377" idx="3"/>
          </p:cNvCxnSpPr>
          <p:nvPr/>
        </p:nvCxnSpPr>
        <p:spPr>
          <a:xfrm rot="5400000">
            <a:off x="9054604" y="3620562"/>
            <a:ext cx="852600" cy="1336800"/>
          </a:xfrm>
          <a:prstGeom prst="bentConnector2">
            <a:avLst/>
          </a:prstGeom>
          <a:noFill/>
          <a:ln w="19050" cap="flat" cmpd="sng">
            <a:solidFill>
              <a:srgbClr val="CCCCCC"/>
            </a:solidFill>
            <a:prstDash val="solid"/>
            <a:round/>
            <a:headEnd type="none" w="med" len="med"/>
            <a:tailEnd type="triangle" w="med" len="med"/>
          </a:ln>
        </p:spPr>
      </p:cxnSp>
      <p:sp>
        <p:nvSpPr>
          <p:cNvPr id="382" name="Google Shape;382;p33"/>
          <p:cNvSpPr/>
          <p:nvPr/>
        </p:nvSpPr>
        <p:spPr>
          <a:xfrm>
            <a:off x="7204403" y="3513158"/>
            <a:ext cx="693000" cy="16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1200" b="1">
                <a:solidFill>
                  <a:srgbClr val="999999"/>
                </a:solidFill>
                <a:latin typeface="Tahoma"/>
                <a:ea typeface="Tahoma"/>
                <a:cs typeface="Tahoma"/>
                <a:sym typeface="Tahoma"/>
              </a:rPr>
              <a:t>Apply To</a:t>
            </a:r>
            <a:endParaRPr sz="1200" b="1">
              <a:solidFill>
                <a:srgbClr val="999999"/>
              </a:solidFill>
              <a:latin typeface="Tahoma"/>
              <a:ea typeface="Tahoma"/>
              <a:cs typeface="Tahoma"/>
              <a:sym typeface="Tahoma"/>
            </a:endParaRPr>
          </a:p>
        </p:txBody>
      </p:sp>
      <p:sp>
        <p:nvSpPr>
          <p:cNvPr id="383" name="Google Shape;383;p33"/>
          <p:cNvSpPr/>
          <p:nvPr/>
        </p:nvSpPr>
        <p:spPr>
          <a:xfrm>
            <a:off x="9617196" y="2293958"/>
            <a:ext cx="693000" cy="16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1200" b="1">
                <a:solidFill>
                  <a:srgbClr val="999999"/>
                </a:solidFill>
                <a:latin typeface="Tahoma"/>
                <a:ea typeface="Tahoma"/>
                <a:cs typeface="Tahoma"/>
                <a:sym typeface="Tahoma"/>
              </a:rPr>
              <a:t>Default</a:t>
            </a:r>
            <a:endParaRPr sz="1200" b="1">
              <a:solidFill>
                <a:srgbClr val="999999"/>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88"/>
        <p:cNvGrpSpPr/>
        <p:nvPr/>
      </p:nvGrpSpPr>
      <p:grpSpPr>
        <a:xfrm>
          <a:off x="0" y="0"/>
          <a:ext cx="0" cy="0"/>
          <a:chOff x="0" y="0"/>
          <a:chExt cx="0" cy="0"/>
        </a:xfrm>
      </p:grpSpPr>
      <p:sp>
        <p:nvSpPr>
          <p:cNvPr id="389" name="Google Shape;389;p34"/>
          <p:cNvSpPr/>
          <p:nvPr/>
        </p:nvSpPr>
        <p:spPr>
          <a:xfrm>
            <a:off x="536075"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731500" bIns="3656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chemeClr val="accent1"/>
                </a:solidFill>
                <a:latin typeface="Tahoma"/>
                <a:ea typeface="Tahoma"/>
                <a:cs typeface="Tahoma"/>
                <a:sym typeface="Tahoma"/>
              </a:rPr>
              <a:t>Extended API Coverage</a:t>
            </a:r>
            <a:endParaRPr sz="2600" b="1">
              <a:solidFill>
                <a:schemeClr val="accent1"/>
              </a:solidFill>
              <a:latin typeface="Tahoma"/>
              <a:ea typeface="Tahoma"/>
              <a:cs typeface="Tahoma"/>
              <a:sym typeface="Tahoma"/>
            </a:endParaRPr>
          </a:p>
          <a:p>
            <a:pPr marL="0" lvl="0" indent="0" algn="l" rtl="0">
              <a:lnSpc>
                <a:spcPct val="100000"/>
              </a:lnSpc>
              <a:spcBef>
                <a:spcPts val="0"/>
              </a:spcBef>
              <a:spcAft>
                <a:spcPts val="0"/>
              </a:spcAft>
              <a:buClr>
                <a:schemeClr val="dk1"/>
              </a:buClr>
              <a:buSzPts val="1100"/>
              <a:buFont typeface="Arial"/>
              <a:buNone/>
            </a:pPr>
            <a:endParaRPr sz="2600" b="1">
              <a:solidFill>
                <a:schemeClr val="accent1"/>
              </a:solidFill>
              <a:latin typeface="Tahoma"/>
              <a:ea typeface="Tahoma"/>
              <a:cs typeface="Tahoma"/>
              <a:sym typeface="Tahoma"/>
            </a:endParaRPr>
          </a:p>
          <a:p>
            <a:pPr marL="0" lvl="0" indent="0" algn="l" rtl="0">
              <a:lnSpc>
                <a:spcPct val="100000"/>
              </a:lnSpc>
              <a:spcBef>
                <a:spcPts val="0"/>
              </a:spcBef>
              <a:spcAft>
                <a:spcPts val="0"/>
              </a:spcAft>
              <a:buNone/>
            </a:pPr>
            <a:r>
              <a:rPr lang="en-US" sz="2600" b="1">
                <a:solidFill>
                  <a:schemeClr val="accent1"/>
                </a:solidFill>
                <a:latin typeface="Tahoma"/>
                <a:ea typeface="Tahoma"/>
                <a:cs typeface="Tahoma"/>
                <a:sym typeface="Tahoma"/>
              </a:rPr>
              <a:t>Additional Use Cases</a:t>
            </a:r>
            <a:endParaRPr sz="2600" b="1">
              <a:solidFill>
                <a:schemeClr val="accent1"/>
              </a:solidFill>
              <a:latin typeface="Tahoma"/>
              <a:ea typeface="Tahoma"/>
              <a:cs typeface="Tahoma"/>
              <a:sym typeface="Tahoma"/>
            </a:endParaRPr>
          </a:p>
        </p:txBody>
      </p:sp>
      <p:sp>
        <p:nvSpPr>
          <p:cNvPr id="390" name="Google Shape;390;p34"/>
          <p:cNvSpPr/>
          <p:nvPr/>
        </p:nvSpPr>
        <p:spPr>
          <a:xfrm>
            <a:off x="6206484"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1000"/>
              </a:spcAft>
              <a:buNone/>
            </a:pPr>
            <a:endParaRPr sz="1600">
              <a:solidFill>
                <a:schemeClr val="accent2"/>
              </a:solidFill>
              <a:latin typeface="Tahoma"/>
              <a:ea typeface="Tahoma"/>
              <a:cs typeface="Tahoma"/>
              <a:sym typeface="Tahoma"/>
            </a:endParaRPr>
          </a:p>
        </p:txBody>
      </p:sp>
      <p:sp>
        <p:nvSpPr>
          <p:cNvPr id="391" name="Google Shape;391;p34"/>
          <p:cNvSpPr txBox="1">
            <a:spLocks noGrp="1"/>
          </p:cNvSpPr>
          <p:nvPr>
            <p:ph type="title"/>
          </p:nvPr>
        </p:nvSpPr>
        <p:spPr>
          <a:xfrm>
            <a:off x="533247" y="533400"/>
            <a:ext cx="9294300" cy="71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Terraform Provider Enhancements </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p:txBody>
      </p:sp>
      <p:sp>
        <p:nvSpPr>
          <p:cNvPr id="392" name="Google Shape;392;p34"/>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pic>
        <p:nvPicPr>
          <p:cNvPr id="393" name="Google Shape;393;p34"/>
          <p:cNvPicPr preferRelativeResize="0"/>
          <p:nvPr/>
        </p:nvPicPr>
        <p:blipFill>
          <a:blip r:embed="rId3">
            <a:alphaModFix amt="49000"/>
          </a:blip>
          <a:stretch>
            <a:fillRect/>
          </a:stretch>
        </p:blipFill>
        <p:spPr>
          <a:xfrm>
            <a:off x="6736363" y="2848050"/>
            <a:ext cx="4288325" cy="148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98"/>
        <p:cNvGrpSpPr/>
        <p:nvPr/>
      </p:nvGrpSpPr>
      <p:grpSpPr>
        <a:xfrm>
          <a:off x="0" y="0"/>
          <a:ext cx="0" cy="0"/>
          <a:chOff x="0" y="0"/>
          <a:chExt cx="0" cy="0"/>
        </a:xfrm>
      </p:grpSpPr>
      <p:sp>
        <p:nvSpPr>
          <p:cNvPr id="399" name="Google Shape;399;p35"/>
          <p:cNvSpPr/>
          <p:nvPr/>
        </p:nvSpPr>
        <p:spPr>
          <a:xfrm>
            <a:off x="6206474" y="1359400"/>
            <a:ext cx="6000000" cy="4459800"/>
          </a:xfrm>
          <a:prstGeom prst="rect">
            <a:avLst/>
          </a:prstGeom>
          <a:solidFill>
            <a:schemeClr val="accent1"/>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1000"/>
              </a:spcAft>
              <a:buNone/>
            </a:pPr>
            <a:endParaRPr sz="1600">
              <a:solidFill>
                <a:schemeClr val="accent2"/>
              </a:solidFill>
              <a:latin typeface="Tahoma"/>
              <a:ea typeface="Tahoma"/>
              <a:cs typeface="Tahoma"/>
              <a:sym typeface="Tahoma"/>
            </a:endParaRPr>
          </a:p>
        </p:txBody>
      </p:sp>
      <p:sp>
        <p:nvSpPr>
          <p:cNvPr id="400" name="Google Shape;400;p35"/>
          <p:cNvSpPr/>
          <p:nvPr/>
        </p:nvSpPr>
        <p:spPr>
          <a:xfrm>
            <a:off x="536075"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0"/>
              </a:spcAft>
              <a:buNone/>
            </a:pPr>
            <a:r>
              <a:rPr lang="en-US" sz="2400" b="1">
                <a:solidFill>
                  <a:schemeClr val="accent2"/>
                </a:solidFill>
                <a:latin typeface="Tahoma"/>
                <a:ea typeface="Tahoma"/>
                <a:cs typeface="Tahoma"/>
                <a:sym typeface="Tahoma"/>
              </a:rPr>
              <a:t>Extending Permission Granularity</a:t>
            </a:r>
            <a:endParaRPr sz="2400" b="1">
              <a:solidFill>
                <a:schemeClr val="accent2"/>
              </a:solidFill>
              <a:latin typeface="Tahoma"/>
              <a:ea typeface="Tahoma"/>
              <a:cs typeface="Tahoma"/>
              <a:sym typeface="Tahoma"/>
            </a:endParaRPr>
          </a:p>
          <a:p>
            <a:pPr marL="0" lvl="0" indent="0" algn="l" rtl="0">
              <a:spcBef>
                <a:spcPts val="1000"/>
              </a:spcBef>
              <a:spcAft>
                <a:spcPts val="0"/>
              </a:spcAft>
              <a:buNone/>
            </a:pPr>
            <a:r>
              <a:rPr lang="en-US" sz="1600">
                <a:solidFill>
                  <a:schemeClr val="accent2"/>
                </a:solidFill>
                <a:latin typeface="Tahoma"/>
                <a:ea typeface="Tahoma"/>
                <a:cs typeface="Tahoma"/>
                <a:sym typeface="Tahoma"/>
              </a:rPr>
              <a:t>Role Management was added to Imperva’s Cloud WAF Management Portal  in the beginning of 2020</a:t>
            </a:r>
            <a:endParaRPr sz="1600">
              <a:solidFill>
                <a:schemeClr val="accent2"/>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1600">
                <a:solidFill>
                  <a:schemeClr val="accent2"/>
                </a:solidFill>
                <a:latin typeface="Tahoma"/>
                <a:ea typeface="Tahoma"/>
                <a:cs typeface="Tahoma"/>
                <a:sym typeface="Tahoma"/>
              </a:rPr>
              <a:t>Imperva collects customer requirements for better permission granularity</a:t>
            </a:r>
            <a:endParaRPr sz="1600">
              <a:solidFill>
                <a:schemeClr val="accent2"/>
              </a:solidFill>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r>
              <a:rPr lang="en-US" sz="1600">
                <a:solidFill>
                  <a:schemeClr val="accent2"/>
                </a:solidFill>
                <a:latin typeface="Tahoma"/>
                <a:ea typeface="Tahoma"/>
                <a:cs typeface="Tahoma"/>
                <a:sym typeface="Tahoma"/>
              </a:rPr>
              <a:t>All feature requests will be implemented during the year</a:t>
            </a:r>
            <a:endParaRPr sz="1600">
              <a:solidFill>
                <a:schemeClr val="accent2"/>
              </a:solidFill>
              <a:latin typeface="Tahoma"/>
              <a:ea typeface="Tahoma"/>
              <a:cs typeface="Tahoma"/>
              <a:sym typeface="Tahoma"/>
            </a:endParaRPr>
          </a:p>
        </p:txBody>
      </p:sp>
      <p:sp>
        <p:nvSpPr>
          <p:cNvPr id="401" name="Google Shape;401;p35"/>
          <p:cNvSpPr txBox="1">
            <a:spLocks noGrp="1"/>
          </p:cNvSpPr>
          <p:nvPr>
            <p:ph type="title"/>
          </p:nvPr>
        </p:nvSpPr>
        <p:spPr>
          <a:xfrm>
            <a:off x="533248" y="533400"/>
            <a:ext cx="8988000" cy="716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a:solidFill>
                  <a:srgbClr val="FFFFFF"/>
                </a:solidFill>
              </a:rPr>
              <a:t>Role &amp; Permission Granularity</a:t>
            </a:r>
            <a:endParaRPr>
              <a:solidFill>
                <a:srgbClr val="FFFFFF"/>
              </a:solidFill>
            </a:endParaRPr>
          </a:p>
        </p:txBody>
      </p:sp>
      <p:sp>
        <p:nvSpPr>
          <p:cNvPr id="402" name="Google Shape;402;p35"/>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pic>
        <p:nvPicPr>
          <p:cNvPr id="403" name="Google Shape;403;p35"/>
          <p:cNvPicPr preferRelativeResize="0"/>
          <p:nvPr/>
        </p:nvPicPr>
        <p:blipFill>
          <a:blip r:embed="rId3">
            <a:alphaModFix/>
          </a:blip>
          <a:stretch>
            <a:fillRect/>
          </a:stretch>
        </p:blipFill>
        <p:spPr>
          <a:xfrm>
            <a:off x="6576275" y="2473061"/>
            <a:ext cx="5260401" cy="2232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8"/>
        <p:cNvGrpSpPr/>
        <p:nvPr/>
      </p:nvGrpSpPr>
      <p:grpSpPr>
        <a:xfrm>
          <a:off x="0" y="0"/>
          <a:ext cx="0" cy="0"/>
          <a:chOff x="0" y="0"/>
          <a:chExt cx="0" cy="0"/>
        </a:xfrm>
      </p:grpSpPr>
      <p:sp>
        <p:nvSpPr>
          <p:cNvPr id="409" name="Google Shape;409;p36"/>
          <p:cNvSpPr/>
          <p:nvPr/>
        </p:nvSpPr>
        <p:spPr>
          <a:xfrm>
            <a:off x="6206484" y="1359408"/>
            <a:ext cx="5348100" cy="4459800"/>
          </a:xfrm>
          <a:prstGeom prst="rect">
            <a:avLst/>
          </a:prstGeom>
          <a:solidFill>
            <a:srgbClr val="FFFFFF"/>
          </a:solidFill>
          <a:ln>
            <a:noFill/>
          </a:ln>
        </p:spPr>
        <p:txBody>
          <a:bodyPr spcFirstLastPara="1" wrap="square" lIns="365675" tIns="365675" rIns="1463025" bIns="365675" anchor="t" anchorCtr="0">
            <a:noAutofit/>
          </a:bodyPr>
          <a:lstStyle/>
          <a:p>
            <a:pPr marL="0" lvl="0" indent="0" algn="l" rtl="0">
              <a:lnSpc>
                <a:spcPct val="100000"/>
              </a:lnSpc>
              <a:spcBef>
                <a:spcPts val="0"/>
              </a:spcBef>
              <a:spcAft>
                <a:spcPts val="1000"/>
              </a:spcAft>
              <a:buNone/>
            </a:pPr>
            <a:endParaRPr>
              <a:solidFill>
                <a:schemeClr val="accent1"/>
              </a:solidFill>
              <a:latin typeface="Tahoma"/>
              <a:ea typeface="Tahoma"/>
              <a:cs typeface="Tahoma"/>
              <a:sym typeface="Tahoma"/>
            </a:endParaRPr>
          </a:p>
        </p:txBody>
      </p:sp>
      <p:sp>
        <p:nvSpPr>
          <p:cNvPr id="410" name="Google Shape;410;p36"/>
          <p:cNvSpPr/>
          <p:nvPr/>
        </p:nvSpPr>
        <p:spPr>
          <a:xfrm>
            <a:off x="536075"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1">
                <a:solidFill>
                  <a:srgbClr val="285AE6"/>
                </a:solidFill>
                <a:latin typeface="Tahoma"/>
                <a:ea typeface="Tahoma"/>
                <a:cs typeface="Tahoma"/>
                <a:sym typeface="Tahoma"/>
              </a:rPr>
              <a:t>Real Time Logs</a:t>
            </a:r>
            <a:endParaRPr sz="2400" b="1">
              <a:solidFill>
                <a:srgbClr val="285AE6"/>
              </a:solidFill>
              <a:latin typeface="Tahoma"/>
              <a:ea typeface="Tahoma"/>
              <a:cs typeface="Tahoma"/>
              <a:sym typeface="Tahoma"/>
            </a:endParaRPr>
          </a:p>
          <a:p>
            <a:pPr marL="0" lvl="0" indent="0" algn="l" rtl="0">
              <a:lnSpc>
                <a:spcPct val="100000"/>
              </a:lnSpc>
              <a:spcBef>
                <a:spcPts val="1000"/>
              </a:spcBef>
              <a:spcAft>
                <a:spcPts val="0"/>
              </a:spcAft>
              <a:buNone/>
            </a:pPr>
            <a:r>
              <a:rPr lang="en-US">
                <a:solidFill>
                  <a:srgbClr val="285AE6"/>
                </a:solidFill>
                <a:latin typeface="Tahoma"/>
                <a:ea typeface="Tahoma"/>
                <a:cs typeface="Tahoma"/>
                <a:sym typeface="Tahoma"/>
              </a:rPr>
              <a:t>Logs will be sent to SIEM with a sub-minute delay</a:t>
            </a:r>
            <a:endParaRPr>
              <a:solidFill>
                <a:srgbClr val="285AE6"/>
              </a:solidFill>
              <a:latin typeface="Tahoma"/>
              <a:ea typeface="Tahoma"/>
              <a:cs typeface="Tahoma"/>
              <a:sym typeface="Tahoma"/>
            </a:endParaRPr>
          </a:p>
          <a:p>
            <a:pPr marL="0" lvl="0" indent="0" algn="l" rtl="0">
              <a:lnSpc>
                <a:spcPct val="100000"/>
              </a:lnSpc>
              <a:spcBef>
                <a:spcPts val="1000"/>
              </a:spcBef>
              <a:spcAft>
                <a:spcPts val="0"/>
              </a:spcAft>
              <a:buNone/>
            </a:pPr>
            <a:endParaRPr>
              <a:solidFill>
                <a:srgbClr val="285AE6"/>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2400" b="1">
                <a:solidFill>
                  <a:schemeClr val="accent1"/>
                </a:solidFill>
                <a:latin typeface="Tahoma"/>
                <a:ea typeface="Tahoma"/>
                <a:cs typeface="Tahoma"/>
                <a:sym typeface="Tahoma"/>
              </a:rPr>
              <a:t>Integration At A Click</a:t>
            </a:r>
            <a:endParaRPr sz="2400" b="1">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a:solidFill>
                  <a:schemeClr val="accent1"/>
                </a:solidFill>
                <a:latin typeface="Tahoma"/>
                <a:ea typeface="Tahoma"/>
                <a:cs typeface="Tahoma"/>
                <a:sym typeface="Tahoma"/>
              </a:rPr>
              <a:t>Integration with SIEMs via syslog or HTTP Streaming</a:t>
            </a:r>
            <a:endParaRPr>
              <a:solidFill>
                <a:schemeClr val="accent1"/>
              </a:solidFill>
              <a:latin typeface="Tahoma"/>
              <a:ea typeface="Tahoma"/>
              <a:cs typeface="Tahoma"/>
              <a:sym typeface="Tahoma"/>
            </a:endParaRPr>
          </a:p>
          <a:p>
            <a:pPr marL="0" lvl="0" indent="0" algn="l" rtl="0">
              <a:lnSpc>
                <a:spcPct val="100000"/>
              </a:lnSpc>
              <a:spcBef>
                <a:spcPts val="1000"/>
              </a:spcBef>
              <a:spcAft>
                <a:spcPts val="1000"/>
              </a:spcAft>
              <a:buNone/>
            </a:pPr>
            <a:endParaRPr>
              <a:solidFill>
                <a:srgbClr val="285AE6"/>
              </a:solidFill>
              <a:latin typeface="Tahoma"/>
              <a:ea typeface="Tahoma"/>
              <a:cs typeface="Tahoma"/>
              <a:sym typeface="Tahoma"/>
            </a:endParaRPr>
          </a:p>
        </p:txBody>
      </p:sp>
      <p:sp>
        <p:nvSpPr>
          <p:cNvPr id="411" name="Google Shape;411;p36"/>
          <p:cNvSpPr txBox="1">
            <a:spLocks noGrp="1"/>
          </p:cNvSpPr>
          <p:nvPr>
            <p:ph type="title"/>
          </p:nvPr>
        </p:nvSpPr>
        <p:spPr>
          <a:xfrm>
            <a:off x="533247" y="533400"/>
            <a:ext cx="9294300" cy="71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Improved SIEM Integration</a:t>
            </a:r>
            <a:endParaRPr>
              <a:solidFill>
                <a:srgbClr val="FFFFFF"/>
              </a:solidFill>
            </a:endParaRPr>
          </a:p>
        </p:txBody>
      </p:sp>
      <p:sp>
        <p:nvSpPr>
          <p:cNvPr id="412" name="Google Shape;412;p36"/>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pic>
        <p:nvPicPr>
          <p:cNvPr id="413" name="Google Shape;413;p36"/>
          <p:cNvPicPr preferRelativeResize="0"/>
          <p:nvPr/>
        </p:nvPicPr>
        <p:blipFill rotWithShape="1">
          <a:blip r:embed="rId3">
            <a:alphaModFix/>
          </a:blip>
          <a:srcRect r="31595"/>
          <a:stretch/>
        </p:blipFill>
        <p:spPr>
          <a:xfrm>
            <a:off x="7593776" y="2212113"/>
            <a:ext cx="2580200" cy="485775"/>
          </a:xfrm>
          <a:prstGeom prst="rect">
            <a:avLst/>
          </a:prstGeom>
          <a:noFill/>
          <a:ln>
            <a:noFill/>
          </a:ln>
        </p:spPr>
      </p:pic>
      <p:pic>
        <p:nvPicPr>
          <p:cNvPr id="414" name="Google Shape;414;p36"/>
          <p:cNvPicPr preferRelativeResize="0"/>
          <p:nvPr/>
        </p:nvPicPr>
        <p:blipFill rotWithShape="1">
          <a:blip r:embed="rId4">
            <a:alphaModFix/>
          </a:blip>
          <a:srcRect r="51014"/>
          <a:stretch/>
        </p:blipFill>
        <p:spPr>
          <a:xfrm>
            <a:off x="7572647" y="3082615"/>
            <a:ext cx="2580200" cy="352425"/>
          </a:xfrm>
          <a:prstGeom prst="rect">
            <a:avLst/>
          </a:prstGeom>
          <a:noFill/>
          <a:ln>
            <a:noFill/>
          </a:ln>
        </p:spPr>
      </p:pic>
      <p:pic>
        <p:nvPicPr>
          <p:cNvPr id="415" name="Google Shape;415;p36"/>
          <p:cNvPicPr preferRelativeResize="0"/>
          <p:nvPr/>
        </p:nvPicPr>
        <p:blipFill rotWithShape="1">
          <a:blip r:embed="rId4">
            <a:alphaModFix/>
          </a:blip>
          <a:srcRect l="46291"/>
          <a:stretch/>
        </p:blipFill>
        <p:spPr>
          <a:xfrm>
            <a:off x="7466049" y="3819767"/>
            <a:ext cx="2828950" cy="352425"/>
          </a:xfrm>
          <a:prstGeom prst="rect">
            <a:avLst/>
          </a:prstGeom>
          <a:noFill/>
          <a:ln>
            <a:noFill/>
          </a:ln>
        </p:spPr>
      </p:pic>
      <p:pic>
        <p:nvPicPr>
          <p:cNvPr id="416" name="Google Shape;416;p36"/>
          <p:cNvPicPr preferRelativeResize="0"/>
          <p:nvPr/>
        </p:nvPicPr>
        <p:blipFill rotWithShape="1">
          <a:blip r:embed="rId3">
            <a:alphaModFix/>
          </a:blip>
          <a:srcRect l="67789"/>
          <a:stretch/>
        </p:blipFill>
        <p:spPr>
          <a:xfrm>
            <a:off x="8255276" y="4480713"/>
            <a:ext cx="1214925" cy="48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533261" y="533399"/>
            <a:ext cx="11122200" cy="71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500"/>
              <a:t>Disclaimer</a:t>
            </a:r>
            <a:endParaRPr sz="3500"/>
          </a:p>
        </p:txBody>
      </p:sp>
      <p:sp>
        <p:nvSpPr>
          <p:cNvPr id="118" name="Google Shape;118;p19"/>
          <p:cNvSpPr txBox="1">
            <a:spLocks noGrp="1"/>
          </p:cNvSpPr>
          <p:nvPr>
            <p:ph type="subTitle" idx="1"/>
          </p:nvPr>
        </p:nvSpPr>
        <p:spPr>
          <a:xfrm>
            <a:off x="534080" y="1726297"/>
            <a:ext cx="4388100" cy="3844800"/>
          </a:xfrm>
          <a:prstGeom prst="rect">
            <a:avLst/>
          </a:prstGeom>
        </p:spPr>
        <p:txBody>
          <a:bodyPr spcFirstLastPara="1" wrap="square" lIns="0" tIns="0" rIns="0" bIns="0" anchor="t" anchorCtr="0">
            <a:noAutofit/>
          </a:bodyPr>
          <a:lstStyle/>
          <a:p>
            <a:pPr marL="0" lvl="0" indent="0" algn="l" rtl="0">
              <a:lnSpc>
                <a:spcPct val="115000"/>
              </a:lnSpc>
              <a:spcBef>
                <a:spcPts val="700"/>
              </a:spcBef>
              <a:spcAft>
                <a:spcPts val="0"/>
              </a:spcAft>
              <a:buNone/>
            </a:pPr>
            <a:r>
              <a:rPr lang="en-US" sz="1300"/>
              <a:t>This presentation is being provided for INFORMATIONAL PURPOSES ONLY. The information provided represents Imperva’s expectations as of the date the presentation was prepared. Imperva undertakes no obligation to update or revise this information. The information should not be construed as a commitment to deliver any specific upgrade or feature or functionality.</a:t>
            </a:r>
            <a:endParaRPr sz="1300"/>
          </a:p>
          <a:p>
            <a:pPr marL="0" lvl="0" indent="0" algn="l" rtl="0">
              <a:lnSpc>
                <a:spcPct val="115000"/>
              </a:lnSpc>
              <a:spcBef>
                <a:spcPts val="700"/>
              </a:spcBef>
              <a:spcAft>
                <a:spcPts val="0"/>
              </a:spcAft>
              <a:buNone/>
            </a:pPr>
            <a:endParaRPr sz="1300"/>
          </a:p>
          <a:p>
            <a:pPr marL="0" lvl="0" indent="0" algn="l" rtl="0">
              <a:lnSpc>
                <a:spcPct val="115000"/>
              </a:lnSpc>
              <a:spcBef>
                <a:spcPts val="700"/>
              </a:spcBef>
              <a:spcAft>
                <a:spcPts val="0"/>
              </a:spcAft>
              <a:buNone/>
            </a:pPr>
            <a:r>
              <a:rPr lang="en-US" sz="1300"/>
              <a:t>Imperva may change the contents of the presentation in its sole discretion at any time. You should not rely on the anticipated timelines or potential upgrades, features or functionality described in the presentation when making a decision to purchase products from Imperva.</a:t>
            </a:r>
            <a:endParaRPr sz="1300"/>
          </a:p>
        </p:txBody>
      </p:sp>
      <p:sp>
        <p:nvSpPr>
          <p:cNvPr id="119" name="Google Shape;119;p19"/>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900"/>
              <a:buFont typeface="Tahoma"/>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1"/>
        <p:cNvGrpSpPr/>
        <p:nvPr/>
      </p:nvGrpSpPr>
      <p:grpSpPr>
        <a:xfrm>
          <a:off x="0" y="0"/>
          <a:ext cx="0" cy="0"/>
          <a:chOff x="0" y="0"/>
          <a:chExt cx="0" cy="0"/>
        </a:xfrm>
      </p:grpSpPr>
      <p:sp>
        <p:nvSpPr>
          <p:cNvPr id="422" name="Google Shape;422;p37"/>
          <p:cNvSpPr/>
          <p:nvPr/>
        </p:nvSpPr>
        <p:spPr>
          <a:xfrm>
            <a:off x="6206474" y="1359400"/>
            <a:ext cx="6000000" cy="4459800"/>
          </a:xfrm>
          <a:prstGeom prst="rect">
            <a:avLst/>
          </a:prstGeom>
          <a:solidFill>
            <a:schemeClr val="accent1"/>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1000"/>
              </a:spcAft>
              <a:buNone/>
            </a:pPr>
            <a:endParaRPr sz="1600">
              <a:solidFill>
                <a:schemeClr val="accent2"/>
              </a:solidFill>
              <a:latin typeface="Tahoma"/>
              <a:ea typeface="Tahoma"/>
              <a:cs typeface="Tahoma"/>
              <a:sym typeface="Tahoma"/>
            </a:endParaRPr>
          </a:p>
        </p:txBody>
      </p:sp>
      <p:sp>
        <p:nvSpPr>
          <p:cNvPr id="423" name="Google Shape;423;p37"/>
          <p:cNvSpPr/>
          <p:nvPr/>
        </p:nvSpPr>
        <p:spPr>
          <a:xfrm>
            <a:off x="536075"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0"/>
              </a:spcAft>
              <a:buNone/>
            </a:pPr>
            <a:r>
              <a:rPr lang="en-US" sz="2400" b="1">
                <a:solidFill>
                  <a:schemeClr val="accent2"/>
                </a:solidFill>
                <a:latin typeface="Tahoma"/>
                <a:ea typeface="Tahoma"/>
                <a:cs typeface="Tahoma"/>
                <a:sym typeface="Tahoma"/>
              </a:rPr>
              <a:t>A Part Of Cloud WAF</a:t>
            </a:r>
            <a:endParaRPr sz="2400" b="1">
              <a:solidFill>
                <a:schemeClr val="accent2"/>
              </a:solidFill>
              <a:latin typeface="Tahoma"/>
              <a:ea typeface="Tahoma"/>
              <a:cs typeface="Tahoma"/>
              <a:sym typeface="Tahoma"/>
            </a:endParaRPr>
          </a:p>
          <a:p>
            <a:pPr marL="0" lvl="0" indent="0" algn="l" rtl="0">
              <a:spcBef>
                <a:spcPts val="1000"/>
              </a:spcBef>
              <a:spcAft>
                <a:spcPts val="0"/>
              </a:spcAft>
              <a:buNone/>
            </a:pPr>
            <a:r>
              <a:rPr lang="en-US" sz="1600">
                <a:solidFill>
                  <a:schemeClr val="accent2"/>
                </a:solidFill>
                <a:latin typeface="Tahoma"/>
                <a:ea typeface="Tahoma"/>
                <a:cs typeface="Tahoma"/>
                <a:sym typeface="Tahoma"/>
              </a:rPr>
              <a:t>API Security will be embedded into Cloud WAF</a:t>
            </a:r>
            <a:endParaRPr sz="1600">
              <a:solidFill>
                <a:schemeClr val="accent2"/>
              </a:solidFill>
              <a:latin typeface="Tahoma"/>
              <a:ea typeface="Tahoma"/>
              <a:cs typeface="Tahoma"/>
              <a:sym typeface="Tahoma"/>
            </a:endParaRPr>
          </a:p>
          <a:p>
            <a:pPr marL="0" lvl="0" indent="0" algn="l" rtl="0">
              <a:spcBef>
                <a:spcPts val="1000"/>
              </a:spcBef>
              <a:spcAft>
                <a:spcPts val="0"/>
              </a:spcAft>
              <a:buNone/>
            </a:pPr>
            <a:r>
              <a:rPr lang="en-US" sz="1600">
                <a:solidFill>
                  <a:schemeClr val="accent2"/>
                </a:solidFill>
                <a:latin typeface="Tahoma"/>
                <a:ea typeface="Tahoma"/>
                <a:cs typeface="Tahoma"/>
                <a:sym typeface="Tahoma"/>
              </a:rPr>
              <a:t>Mutual dashboards and view</a:t>
            </a:r>
            <a:endParaRPr sz="1600">
              <a:solidFill>
                <a:schemeClr val="accent2"/>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1600">
                <a:solidFill>
                  <a:schemeClr val="accent2"/>
                </a:solidFill>
                <a:latin typeface="Tahoma"/>
                <a:ea typeface="Tahoma"/>
                <a:cs typeface="Tahoma"/>
                <a:sym typeface="Tahoma"/>
              </a:rPr>
              <a:t>Management as a part of the site</a:t>
            </a:r>
            <a:endParaRPr sz="1600">
              <a:solidFill>
                <a:schemeClr val="accent2"/>
              </a:solidFill>
              <a:latin typeface="Tahoma"/>
              <a:ea typeface="Tahoma"/>
              <a:cs typeface="Tahoma"/>
              <a:sym typeface="Tahoma"/>
            </a:endParaRPr>
          </a:p>
          <a:p>
            <a:pPr marL="0" lvl="0" indent="0" algn="l" rtl="0">
              <a:spcBef>
                <a:spcPts val="1000"/>
              </a:spcBef>
              <a:spcAft>
                <a:spcPts val="0"/>
              </a:spcAft>
              <a:buNone/>
            </a:pPr>
            <a:endParaRPr sz="2400" b="1">
              <a:solidFill>
                <a:schemeClr val="accent2"/>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2400" b="1">
                <a:solidFill>
                  <a:schemeClr val="accent2"/>
                </a:solidFill>
                <a:latin typeface="Tahoma"/>
                <a:ea typeface="Tahoma"/>
                <a:cs typeface="Tahoma"/>
                <a:sym typeface="Tahoma"/>
              </a:rPr>
              <a:t>A Part Of On-Boarding</a:t>
            </a:r>
            <a:endParaRPr sz="2400" b="1">
              <a:solidFill>
                <a:schemeClr val="accent2"/>
              </a:solidFill>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r>
              <a:rPr lang="en-US" sz="1600">
                <a:solidFill>
                  <a:schemeClr val="accent2"/>
                </a:solidFill>
                <a:latin typeface="Tahoma"/>
                <a:ea typeface="Tahoma"/>
                <a:cs typeface="Tahoma"/>
                <a:sym typeface="Tahoma"/>
              </a:rPr>
              <a:t>Define the site’s API as a part of the site on-boarding process</a:t>
            </a:r>
            <a:endParaRPr sz="1600">
              <a:solidFill>
                <a:schemeClr val="accent2"/>
              </a:solidFill>
              <a:latin typeface="Tahoma"/>
              <a:ea typeface="Tahoma"/>
              <a:cs typeface="Tahoma"/>
              <a:sym typeface="Tahoma"/>
            </a:endParaRPr>
          </a:p>
        </p:txBody>
      </p:sp>
      <p:sp>
        <p:nvSpPr>
          <p:cNvPr id="424" name="Google Shape;424;p37"/>
          <p:cNvSpPr txBox="1">
            <a:spLocks noGrp="1"/>
          </p:cNvSpPr>
          <p:nvPr>
            <p:ph type="title"/>
          </p:nvPr>
        </p:nvSpPr>
        <p:spPr>
          <a:xfrm>
            <a:off x="533248" y="533400"/>
            <a:ext cx="8988000" cy="716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a:solidFill>
                  <a:srgbClr val="FFFFFF"/>
                </a:solidFill>
              </a:rPr>
              <a:t>Embed API Security Into Cloud WAF</a:t>
            </a:r>
            <a:endParaRPr>
              <a:solidFill>
                <a:srgbClr val="FFFFFF"/>
              </a:solidFill>
            </a:endParaRPr>
          </a:p>
        </p:txBody>
      </p:sp>
      <p:sp>
        <p:nvSpPr>
          <p:cNvPr id="425" name="Google Shape;425;p37"/>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pic>
        <p:nvPicPr>
          <p:cNvPr id="426" name="Google Shape;426;p37"/>
          <p:cNvPicPr preferRelativeResize="0"/>
          <p:nvPr/>
        </p:nvPicPr>
        <p:blipFill>
          <a:blip r:embed="rId3">
            <a:alphaModFix/>
          </a:blip>
          <a:stretch>
            <a:fillRect/>
          </a:stretch>
        </p:blipFill>
        <p:spPr>
          <a:xfrm>
            <a:off x="7470050" y="1694810"/>
            <a:ext cx="3472850" cy="37889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31"/>
        <p:cNvGrpSpPr/>
        <p:nvPr/>
      </p:nvGrpSpPr>
      <p:grpSpPr>
        <a:xfrm>
          <a:off x="0" y="0"/>
          <a:ext cx="0" cy="0"/>
          <a:chOff x="0" y="0"/>
          <a:chExt cx="0" cy="0"/>
        </a:xfrm>
      </p:grpSpPr>
      <p:sp>
        <p:nvSpPr>
          <p:cNvPr id="432" name="Google Shape;432;p38"/>
          <p:cNvSpPr/>
          <p:nvPr/>
        </p:nvSpPr>
        <p:spPr>
          <a:xfrm>
            <a:off x="6206484"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1000"/>
              </a:spcAft>
              <a:buNone/>
            </a:pPr>
            <a:endParaRPr>
              <a:solidFill>
                <a:schemeClr val="accent1"/>
              </a:solidFill>
              <a:latin typeface="Tahoma"/>
              <a:ea typeface="Tahoma"/>
              <a:cs typeface="Tahoma"/>
              <a:sym typeface="Tahoma"/>
            </a:endParaRPr>
          </a:p>
        </p:txBody>
      </p:sp>
      <p:sp>
        <p:nvSpPr>
          <p:cNvPr id="433" name="Google Shape;433;p38"/>
          <p:cNvSpPr/>
          <p:nvPr/>
        </p:nvSpPr>
        <p:spPr>
          <a:xfrm>
            <a:off x="536075" y="1359408"/>
            <a:ext cx="53481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1">
                <a:solidFill>
                  <a:srgbClr val="285AE6"/>
                </a:solidFill>
                <a:latin typeface="Tahoma"/>
                <a:ea typeface="Tahoma"/>
                <a:cs typeface="Tahoma"/>
                <a:sym typeface="Tahoma"/>
              </a:rPr>
              <a:t>Automatic Learning</a:t>
            </a:r>
            <a:endParaRPr sz="2400" b="1">
              <a:solidFill>
                <a:srgbClr val="285AE6"/>
              </a:solidFill>
              <a:latin typeface="Tahoma"/>
              <a:ea typeface="Tahoma"/>
              <a:cs typeface="Tahoma"/>
              <a:sym typeface="Tahoma"/>
            </a:endParaRPr>
          </a:p>
          <a:p>
            <a:pPr marL="0" lvl="0" indent="0" algn="l" rtl="0">
              <a:lnSpc>
                <a:spcPct val="100000"/>
              </a:lnSpc>
              <a:spcBef>
                <a:spcPts val="1000"/>
              </a:spcBef>
              <a:spcAft>
                <a:spcPts val="0"/>
              </a:spcAft>
              <a:buNone/>
            </a:pPr>
            <a:r>
              <a:rPr lang="en-US">
                <a:solidFill>
                  <a:srgbClr val="285AE6"/>
                </a:solidFill>
                <a:latin typeface="Tahoma"/>
                <a:ea typeface="Tahoma"/>
                <a:cs typeface="Tahoma"/>
                <a:sym typeface="Tahoma"/>
              </a:rPr>
              <a:t>Learning mechanism to create an API profile or a traffic-based Swagger file </a:t>
            </a:r>
            <a:endParaRPr>
              <a:solidFill>
                <a:srgbClr val="285AE6"/>
              </a:solidFill>
              <a:latin typeface="Tahoma"/>
              <a:ea typeface="Tahoma"/>
              <a:cs typeface="Tahoma"/>
              <a:sym typeface="Tahoma"/>
            </a:endParaRPr>
          </a:p>
          <a:p>
            <a:pPr marL="0" lvl="0" indent="0" algn="l" rtl="0">
              <a:lnSpc>
                <a:spcPct val="100000"/>
              </a:lnSpc>
              <a:spcBef>
                <a:spcPts val="1000"/>
              </a:spcBef>
              <a:spcAft>
                <a:spcPts val="0"/>
              </a:spcAft>
              <a:buNone/>
            </a:pPr>
            <a:r>
              <a:rPr lang="en-US">
                <a:solidFill>
                  <a:srgbClr val="285AE6"/>
                </a:solidFill>
                <a:latin typeface="Tahoma"/>
                <a:ea typeface="Tahoma"/>
                <a:cs typeface="Tahoma"/>
                <a:sym typeface="Tahoma"/>
              </a:rPr>
              <a:t>Positive security model even for applications that don’t have a Swagger file</a:t>
            </a:r>
            <a:endParaRPr>
              <a:solidFill>
                <a:srgbClr val="285AE6"/>
              </a:solidFill>
              <a:latin typeface="Tahoma"/>
              <a:ea typeface="Tahoma"/>
              <a:cs typeface="Tahoma"/>
              <a:sym typeface="Tahoma"/>
            </a:endParaRPr>
          </a:p>
          <a:p>
            <a:pPr marL="0" lvl="0" indent="0" algn="l" rtl="0">
              <a:spcBef>
                <a:spcPts val="1000"/>
              </a:spcBef>
              <a:spcAft>
                <a:spcPts val="0"/>
              </a:spcAft>
              <a:buNone/>
            </a:pPr>
            <a:endParaRPr sz="2400" b="1">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2400" b="1">
                <a:solidFill>
                  <a:schemeClr val="accent1"/>
                </a:solidFill>
                <a:latin typeface="Tahoma"/>
                <a:ea typeface="Tahoma"/>
                <a:cs typeface="Tahoma"/>
                <a:sym typeface="Tahoma"/>
              </a:rPr>
              <a:t>Risk Analysis</a:t>
            </a:r>
            <a:endParaRPr sz="2400" b="1">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a:solidFill>
                  <a:schemeClr val="accent1"/>
                </a:solidFill>
                <a:latin typeface="Tahoma"/>
                <a:ea typeface="Tahoma"/>
                <a:cs typeface="Tahoma"/>
                <a:sym typeface="Tahoma"/>
              </a:rPr>
              <a:t>Identify the risk for each API end-point</a:t>
            </a:r>
            <a:endParaRPr>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a:solidFill>
                  <a:schemeClr val="accent1"/>
                </a:solidFill>
                <a:latin typeface="Tahoma"/>
                <a:ea typeface="Tahoma"/>
                <a:cs typeface="Tahoma"/>
                <a:sym typeface="Tahoma"/>
              </a:rPr>
              <a:t>Provide visibility to data leaks</a:t>
            </a:r>
            <a:endParaRPr>
              <a:solidFill>
                <a:schemeClr val="accent1"/>
              </a:solidFill>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r>
              <a:rPr lang="en-US">
                <a:solidFill>
                  <a:schemeClr val="accent1"/>
                </a:solidFill>
                <a:latin typeface="Tahoma"/>
                <a:ea typeface="Tahoma"/>
                <a:cs typeface="Tahoma"/>
                <a:sym typeface="Tahoma"/>
              </a:rPr>
              <a:t>Assist in decision making </a:t>
            </a:r>
            <a:endParaRPr>
              <a:solidFill>
                <a:srgbClr val="285AE6"/>
              </a:solidFill>
              <a:latin typeface="Tahoma"/>
              <a:ea typeface="Tahoma"/>
              <a:cs typeface="Tahoma"/>
              <a:sym typeface="Tahoma"/>
            </a:endParaRPr>
          </a:p>
        </p:txBody>
      </p:sp>
      <p:sp>
        <p:nvSpPr>
          <p:cNvPr id="434" name="Google Shape;434;p38"/>
          <p:cNvSpPr txBox="1">
            <a:spLocks noGrp="1"/>
          </p:cNvSpPr>
          <p:nvPr>
            <p:ph type="title"/>
          </p:nvPr>
        </p:nvSpPr>
        <p:spPr>
          <a:xfrm>
            <a:off x="533247" y="533400"/>
            <a:ext cx="9294300" cy="71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API Discovery</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p:txBody>
      </p:sp>
      <p:sp>
        <p:nvSpPr>
          <p:cNvPr id="435" name="Google Shape;435;p38"/>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grpSp>
        <p:nvGrpSpPr>
          <p:cNvPr id="436" name="Google Shape;436;p38"/>
          <p:cNvGrpSpPr/>
          <p:nvPr/>
        </p:nvGrpSpPr>
        <p:grpSpPr>
          <a:xfrm>
            <a:off x="7777400" y="3132100"/>
            <a:ext cx="2206250" cy="914400"/>
            <a:chOff x="7908050" y="3132100"/>
            <a:chExt cx="2206250" cy="914400"/>
          </a:xfrm>
        </p:grpSpPr>
        <p:pic>
          <p:nvPicPr>
            <p:cNvPr id="437" name="Google Shape;437;p38"/>
            <p:cNvPicPr preferRelativeResize="0"/>
            <p:nvPr/>
          </p:nvPicPr>
          <p:blipFill>
            <a:blip r:embed="rId3">
              <a:alphaModFix/>
            </a:blip>
            <a:stretch>
              <a:fillRect/>
            </a:stretch>
          </p:blipFill>
          <p:spPr>
            <a:xfrm>
              <a:off x="7908050" y="3132100"/>
              <a:ext cx="914400" cy="914400"/>
            </a:xfrm>
            <a:prstGeom prst="rect">
              <a:avLst/>
            </a:prstGeom>
            <a:noFill/>
            <a:ln>
              <a:noFill/>
            </a:ln>
          </p:spPr>
        </p:pic>
        <p:pic>
          <p:nvPicPr>
            <p:cNvPr id="438" name="Google Shape;438;p38"/>
            <p:cNvPicPr preferRelativeResize="0"/>
            <p:nvPr/>
          </p:nvPicPr>
          <p:blipFill>
            <a:blip r:embed="rId4">
              <a:alphaModFix/>
            </a:blip>
            <a:stretch>
              <a:fillRect/>
            </a:stretch>
          </p:blipFill>
          <p:spPr>
            <a:xfrm>
              <a:off x="9199900" y="3132100"/>
              <a:ext cx="914400" cy="91440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42"/>
        <p:cNvGrpSpPr/>
        <p:nvPr/>
      </p:nvGrpSpPr>
      <p:grpSpPr>
        <a:xfrm>
          <a:off x="0" y="0"/>
          <a:ext cx="0" cy="0"/>
          <a:chOff x="0" y="0"/>
          <a:chExt cx="0" cy="0"/>
        </a:xfrm>
      </p:grpSpPr>
      <p:sp>
        <p:nvSpPr>
          <p:cNvPr id="443" name="Google Shape;443;p39"/>
          <p:cNvSpPr/>
          <p:nvPr/>
        </p:nvSpPr>
        <p:spPr>
          <a:xfrm>
            <a:off x="536060" y="3677283"/>
            <a:ext cx="5348100" cy="2011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marR="0" lvl="0" indent="0" algn="l" rtl="0">
              <a:lnSpc>
                <a:spcPct val="100000"/>
              </a:lnSpc>
              <a:spcBef>
                <a:spcPts val="0"/>
              </a:spcBef>
              <a:spcAft>
                <a:spcPts val="0"/>
              </a:spcAft>
              <a:buNone/>
            </a:pPr>
            <a:r>
              <a:rPr lang="en-US" sz="2400" b="1">
                <a:solidFill>
                  <a:schemeClr val="accent1"/>
                </a:solidFill>
                <a:latin typeface="Tahoma"/>
                <a:ea typeface="Tahoma"/>
                <a:cs typeface="Tahoma"/>
                <a:sym typeface="Tahoma"/>
              </a:rPr>
              <a:t>Management &amp; Visibility</a:t>
            </a:r>
            <a:endParaRPr sz="2400" b="1">
              <a:solidFill>
                <a:schemeClr val="accent1"/>
              </a:solidFill>
              <a:latin typeface="Tahoma"/>
              <a:ea typeface="Tahoma"/>
              <a:cs typeface="Tahoma"/>
              <a:sym typeface="Tahoma"/>
            </a:endParaRPr>
          </a:p>
        </p:txBody>
      </p:sp>
      <p:sp>
        <p:nvSpPr>
          <p:cNvPr id="444" name="Google Shape;444;p39"/>
          <p:cNvSpPr txBox="1">
            <a:spLocks noGrp="1"/>
          </p:cNvSpPr>
          <p:nvPr>
            <p:ph type="title"/>
          </p:nvPr>
        </p:nvSpPr>
        <p:spPr>
          <a:xfrm>
            <a:off x="533261" y="533399"/>
            <a:ext cx="11122500" cy="71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Roadmap Recap</a:t>
            </a:r>
            <a:endParaRPr>
              <a:solidFill>
                <a:srgbClr val="FFFFFF"/>
              </a:solidFill>
            </a:endParaRPr>
          </a:p>
        </p:txBody>
      </p:sp>
      <p:sp>
        <p:nvSpPr>
          <p:cNvPr id="445" name="Google Shape;445;p39"/>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sp>
        <p:nvSpPr>
          <p:cNvPr id="446" name="Google Shape;446;p39"/>
          <p:cNvSpPr/>
          <p:nvPr/>
        </p:nvSpPr>
        <p:spPr>
          <a:xfrm>
            <a:off x="536060" y="1359394"/>
            <a:ext cx="5348100" cy="2011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0"/>
              </a:spcAft>
              <a:buNone/>
            </a:pPr>
            <a:r>
              <a:rPr lang="en-US" sz="2400" b="1">
                <a:solidFill>
                  <a:schemeClr val="accent1"/>
                </a:solidFill>
                <a:latin typeface="Tahoma"/>
                <a:ea typeface="Tahoma"/>
                <a:cs typeface="Tahoma"/>
                <a:sym typeface="Tahoma"/>
              </a:rPr>
              <a:t>Customer</a:t>
            </a:r>
            <a:endParaRPr sz="2400" b="1">
              <a:solidFill>
                <a:schemeClr val="accent1"/>
              </a:solidFill>
              <a:latin typeface="Tahoma"/>
              <a:ea typeface="Tahoma"/>
              <a:cs typeface="Tahoma"/>
              <a:sym typeface="Tahoma"/>
            </a:endParaRPr>
          </a:p>
          <a:p>
            <a:pPr marL="0" lvl="0" indent="0" algn="l" rtl="0">
              <a:lnSpc>
                <a:spcPct val="100000"/>
              </a:lnSpc>
              <a:spcBef>
                <a:spcPts val="0"/>
              </a:spcBef>
              <a:spcAft>
                <a:spcPts val="0"/>
              </a:spcAft>
              <a:buNone/>
            </a:pPr>
            <a:r>
              <a:rPr lang="en-US" sz="2400" b="1">
                <a:solidFill>
                  <a:schemeClr val="accent1"/>
                </a:solidFill>
                <a:latin typeface="Tahoma"/>
                <a:ea typeface="Tahoma"/>
                <a:cs typeface="Tahoma"/>
                <a:sym typeface="Tahoma"/>
              </a:rPr>
              <a:t>Experience</a:t>
            </a:r>
            <a:endParaRPr sz="2400" b="1">
              <a:solidFill>
                <a:schemeClr val="accent1"/>
              </a:solidFill>
              <a:latin typeface="Tahoma"/>
              <a:ea typeface="Tahoma"/>
              <a:cs typeface="Tahoma"/>
              <a:sym typeface="Tahoma"/>
            </a:endParaRPr>
          </a:p>
        </p:txBody>
      </p:sp>
      <p:sp>
        <p:nvSpPr>
          <p:cNvPr id="447" name="Google Shape;447;p39"/>
          <p:cNvSpPr/>
          <p:nvPr/>
        </p:nvSpPr>
        <p:spPr>
          <a:xfrm>
            <a:off x="6206422" y="1359394"/>
            <a:ext cx="5348100" cy="2011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0"/>
              </a:spcAft>
              <a:buNone/>
            </a:pPr>
            <a:r>
              <a:rPr lang="en-US" sz="2400" b="1">
                <a:solidFill>
                  <a:schemeClr val="accent1"/>
                </a:solidFill>
                <a:latin typeface="Tahoma"/>
                <a:ea typeface="Tahoma"/>
                <a:cs typeface="Tahoma"/>
                <a:sym typeface="Tahoma"/>
              </a:rPr>
              <a:t>Security</a:t>
            </a:r>
            <a:endParaRPr sz="2400" b="1">
              <a:solidFill>
                <a:schemeClr val="accent1"/>
              </a:solidFill>
              <a:latin typeface="Tahoma"/>
              <a:ea typeface="Tahoma"/>
              <a:cs typeface="Tahoma"/>
              <a:sym typeface="Tahoma"/>
            </a:endParaRPr>
          </a:p>
        </p:txBody>
      </p:sp>
      <p:sp>
        <p:nvSpPr>
          <p:cNvPr id="448" name="Google Shape;448;p39"/>
          <p:cNvSpPr/>
          <p:nvPr/>
        </p:nvSpPr>
        <p:spPr>
          <a:xfrm>
            <a:off x="6206399" y="3677269"/>
            <a:ext cx="5348100" cy="2011800"/>
          </a:xfrm>
          <a:prstGeom prst="rect">
            <a:avLst/>
          </a:prstGeom>
          <a:solidFill>
            <a:srgbClr val="FFFFFF"/>
          </a:solidFill>
          <a:ln>
            <a:noFill/>
          </a:ln>
          <a:effectLst>
            <a:outerShdw blurRad="428625" dist="66675" dir="5400000" algn="bl" rotWithShape="0">
              <a:srgbClr val="000000">
                <a:alpha val="14000"/>
              </a:srgbClr>
            </a:outerShdw>
          </a:effectLst>
        </p:spPr>
        <p:txBody>
          <a:bodyPr spcFirstLastPara="1" wrap="square" lIns="365675" tIns="365675" rIns="1463025" bIns="365675" anchor="t" anchorCtr="0">
            <a:noAutofit/>
          </a:bodyPr>
          <a:lstStyle/>
          <a:p>
            <a:pPr marL="0" marR="0" lvl="0" indent="0" algn="l" rtl="0">
              <a:lnSpc>
                <a:spcPct val="100000"/>
              </a:lnSpc>
              <a:spcBef>
                <a:spcPts val="0"/>
              </a:spcBef>
              <a:spcAft>
                <a:spcPts val="0"/>
              </a:spcAft>
              <a:buNone/>
            </a:pPr>
            <a:r>
              <a:rPr lang="en-US" sz="2400" b="1">
                <a:solidFill>
                  <a:schemeClr val="accent1"/>
                </a:solidFill>
                <a:latin typeface="Tahoma"/>
                <a:ea typeface="Tahoma"/>
                <a:cs typeface="Tahoma"/>
                <a:sym typeface="Tahoma"/>
              </a:rPr>
              <a:t>API</a:t>
            </a:r>
            <a:endParaRPr sz="2400" b="1">
              <a:solidFill>
                <a:schemeClr val="accent1"/>
              </a:solidFill>
              <a:latin typeface="Tahoma"/>
              <a:ea typeface="Tahoma"/>
              <a:cs typeface="Tahoma"/>
              <a:sym typeface="Tahoma"/>
            </a:endParaRPr>
          </a:p>
          <a:p>
            <a:pPr marL="0" marR="0" lvl="0" indent="0" algn="l" rtl="0">
              <a:lnSpc>
                <a:spcPct val="100000"/>
              </a:lnSpc>
              <a:spcBef>
                <a:spcPts val="0"/>
              </a:spcBef>
              <a:spcAft>
                <a:spcPts val="0"/>
              </a:spcAft>
              <a:buNone/>
            </a:pPr>
            <a:r>
              <a:rPr lang="en-US" sz="2400" b="1">
                <a:solidFill>
                  <a:schemeClr val="accent1"/>
                </a:solidFill>
                <a:latin typeface="Tahoma"/>
                <a:ea typeface="Tahoma"/>
                <a:cs typeface="Tahoma"/>
                <a:sym typeface="Tahoma"/>
              </a:rPr>
              <a:t>Security</a:t>
            </a:r>
            <a:endParaRPr sz="2400" b="1">
              <a:solidFill>
                <a:schemeClr val="accent1"/>
              </a:solidFill>
              <a:latin typeface="Tahoma"/>
              <a:ea typeface="Tahoma"/>
              <a:cs typeface="Tahoma"/>
              <a:sym typeface="Tahoma"/>
            </a:endParaRPr>
          </a:p>
        </p:txBody>
      </p:sp>
      <p:pic>
        <p:nvPicPr>
          <p:cNvPr id="449" name="Google Shape;449;p39"/>
          <p:cNvPicPr preferRelativeResize="0"/>
          <p:nvPr/>
        </p:nvPicPr>
        <p:blipFill>
          <a:blip r:embed="rId3">
            <a:alphaModFix/>
          </a:blip>
          <a:stretch>
            <a:fillRect/>
          </a:stretch>
        </p:blipFill>
        <p:spPr>
          <a:xfrm>
            <a:off x="4720725" y="1844763"/>
            <a:ext cx="640080" cy="640080"/>
          </a:xfrm>
          <a:prstGeom prst="rect">
            <a:avLst/>
          </a:prstGeom>
          <a:noFill/>
          <a:ln>
            <a:noFill/>
          </a:ln>
        </p:spPr>
      </p:pic>
      <p:pic>
        <p:nvPicPr>
          <p:cNvPr id="450" name="Google Shape;450;p39"/>
          <p:cNvPicPr preferRelativeResize="0"/>
          <p:nvPr/>
        </p:nvPicPr>
        <p:blipFill>
          <a:blip r:embed="rId4">
            <a:alphaModFix/>
          </a:blip>
          <a:stretch>
            <a:fillRect/>
          </a:stretch>
        </p:blipFill>
        <p:spPr>
          <a:xfrm>
            <a:off x="10452975" y="1844775"/>
            <a:ext cx="640080" cy="640080"/>
          </a:xfrm>
          <a:prstGeom prst="rect">
            <a:avLst/>
          </a:prstGeom>
          <a:noFill/>
          <a:ln>
            <a:noFill/>
          </a:ln>
        </p:spPr>
      </p:pic>
      <p:pic>
        <p:nvPicPr>
          <p:cNvPr id="451" name="Google Shape;451;p39"/>
          <p:cNvPicPr preferRelativeResize="0"/>
          <p:nvPr/>
        </p:nvPicPr>
        <p:blipFill>
          <a:blip r:embed="rId5">
            <a:alphaModFix/>
          </a:blip>
          <a:stretch>
            <a:fillRect/>
          </a:stretch>
        </p:blipFill>
        <p:spPr>
          <a:xfrm>
            <a:off x="4720725" y="4058075"/>
            <a:ext cx="640080" cy="640080"/>
          </a:xfrm>
          <a:prstGeom prst="rect">
            <a:avLst/>
          </a:prstGeom>
          <a:noFill/>
          <a:ln>
            <a:noFill/>
          </a:ln>
        </p:spPr>
      </p:pic>
      <p:pic>
        <p:nvPicPr>
          <p:cNvPr id="452" name="Google Shape;452;p39"/>
          <p:cNvPicPr preferRelativeResize="0"/>
          <p:nvPr/>
        </p:nvPicPr>
        <p:blipFill>
          <a:blip r:embed="rId6">
            <a:alphaModFix/>
          </a:blip>
          <a:stretch>
            <a:fillRect/>
          </a:stretch>
        </p:blipFill>
        <p:spPr>
          <a:xfrm>
            <a:off x="10452975" y="4058075"/>
            <a:ext cx="640080" cy="6400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0"/>
          <p:cNvSpPr txBox="1">
            <a:spLocks noGrp="1"/>
          </p:cNvSpPr>
          <p:nvPr>
            <p:ph type="title"/>
          </p:nvPr>
        </p:nvSpPr>
        <p:spPr>
          <a:xfrm>
            <a:off x="533261" y="2933700"/>
            <a:ext cx="5256300" cy="167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Thank You!</a:t>
            </a:r>
            <a:endParaRPr/>
          </a:p>
        </p:txBody>
      </p:sp>
      <p:sp>
        <p:nvSpPr>
          <p:cNvPr id="458" name="Google Shape;458;p40"/>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
        <p:nvSpPr>
          <p:cNvPr id="125" name="Google Shape;125;p20"/>
          <p:cNvSpPr/>
          <p:nvPr/>
        </p:nvSpPr>
        <p:spPr>
          <a:xfrm>
            <a:off x="3805800" y="1999325"/>
            <a:ext cx="7835100" cy="37929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2400" b="1">
              <a:solidFill>
                <a:schemeClr val="accent1"/>
              </a:solidFill>
              <a:latin typeface="Tahoma"/>
              <a:ea typeface="Tahoma"/>
              <a:cs typeface="Tahoma"/>
              <a:sym typeface="Tahoma"/>
            </a:endParaRPr>
          </a:p>
        </p:txBody>
      </p:sp>
      <p:sp>
        <p:nvSpPr>
          <p:cNvPr id="126" name="Google Shape;126;p20"/>
          <p:cNvSpPr txBox="1"/>
          <p:nvPr/>
        </p:nvSpPr>
        <p:spPr>
          <a:xfrm>
            <a:off x="534687" y="6499727"/>
            <a:ext cx="533400" cy="164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sz="900" b="1">
                <a:solidFill>
                  <a:srgbClr val="000000"/>
                </a:solidFill>
                <a:latin typeface="Tahoma"/>
                <a:ea typeface="Tahoma"/>
                <a:cs typeface="Tahoma"/>
                <a:sym typeface="Tahoma"/>
              </a:rPr>
              <a:t>3</a:t>
            </a:fld>
            <a:endParaRPr sz="900" b="1">
              <a:solidFill>
                <a:srgbClr val="000000"/>
              </a:solidFill>
              <a:latin typeface="Tahoma"/>
              <a:ea typeface="Tahoma"/>
              <a:cs typeface="Tahoma"/>
              <a:sym typeface="Tahoma"/>
            </a:endParaRPr>
          </a:p>
        </p:txBody>
      </p:sp>
      <p:sp>
        <p:nvSpPr>
          <p:cNvPr id="127" name="Google Shape;127;p20"/>
          <p:cNvSpPr txBox="1"/>
          <p:nvPr/>
        </p:nvSpPr>
        <p:spPr>
          <a:xfrm>
            <a:off x="9715575" y="4821425"/>
            <a:ext cx="1190700" cy="533100"/>
          </a:xfrm>
          <a:prstGeom prst="rect">
            <a:avLst/>
          </a:prstGeom>
          <a:solidFill>
            <a:schemeClr val="accent1"/>
          </a:solidFill>
          <a:ln>
            <a:noFill/>
          </a:ln>
        </p:spPr>
        <p:txBody>
          <a:bodyPr spcFirstLastPara="1" wrap="square" lIns="182875" tIns="0" rIns="182875" bIns="0" anchor="ctr" anchorCtr="0">
            <a:noAutofit/>
          </a:bodyPr>
          <a:lstStyle/>
          <a:p>
            <a:pPr marL="0" marR="0" lvl="0" indent="0" algn="ctr" rtl="0">
              <a:lnSpc>
                <a:spcPct val="115000"/>
              </a:lnSpc>
              <a:spcBef>
                <a:spcPts val="0"/>
              </a:spcBef>
              <a:spcAft>
                <a:spcPts val="0"/>
              </a:spcAft>
              <a:buClr>
                <a:srgbClr val="000000"/>
              </a:buClr>
              <a:buSzPts val="1500"/>
              <a:buFont typeface="Arial"/>
              <a:buNone/>
            </a:pPr>
            <a:r>
              <a:rPr lang="en-US" sz="1100" b="1">
                <a:solidFill>
                  <a:srgbClr val="FFFFFF"/>
                </a:solidFill>
                <a:latin typeface="Tahoma"/>
                <a:ea typeface="Tahoma"/>
                <a:cs typeface="Tahoma"/>
                <a:sym typeface="Tahoma"/>
              </a:rPr>
              <a:t>Web Apps and APIs</a:t>
            </a:r>
            <a:endParaRPr sz="1100" b="1">
              <a:solidFill>
                <a:srgbClr val="FFFFFF"/>
              </a:solidFill>
              <a:latin typeface="Tahoma"/>
              <a:ea typeface="Tahoma"/>
              <a:cs typeface="Tahoma"/>
              <a:sym typeface="Tahoma"/>
            </a:endParaRPr>
          </a:p>
        </p:txBody>
      </p:sp>
      <p:pic>
        <p:nvPicPr>
          <p:cNvPr id="128" name="Google Shape;128;p20"/>
          <p:cNvPicPr preferRelativeResize="0"/>
          <p:nvPr/>
        </p:nvPicPr>
        <p:blipFill>
          <a:blip r:embed="rId3">
            <a:alphaModFix/>
          </a:blip>
          <a:stretch>
            <a:fillRect/>
          </a:stretch>
        </p:blipFill>
        <p:spPr>
          <a:xfrm>
            <a:off x="10082315" y="3667175"/>
            <a:ext cx="457200" cy="457199"/>
          </a:xfrm>
          <a:prstGeom prst="rect">
            <a:avLst/>
          </a:prstGeom>
          <a:noFill/>
          <a:ln w="76200" cap="flat" cmpd="sng">
            <a:solidFill>
              <a:srgbClr val="FFFFFF"/>
            </a:solidFill>
            <a:prstDash val="solid"/>
            <a:round/>
            <a:headEnd type="none" w="sm" len="sm"/>
            <a:tailEnd type="none" w="sm" len="sm"/>
          </a:ln>
        </p:spPr>
      </p:pic>
      <p:pic>
        <p:nvPicPr>
          <p:cNvPr id="129" name="Google Shape;129;p20"/>
          <p:cNvPicPr preferRelativeResize="0"/>
          <p:nvPr/>
        </p:nvPicPr>
        <p:blipFill>
          <a:blip r:embed="rId4">
            <a:alphaModFix/>
          </a:blip>
          <a:stretch>
            <a:fillRect/>
          </a:stretch>
        </p:blipFill>
        <p:spPr>
          <a:xfrm>
            <a:off x="6657675" y="4143242"/>
            <a:ext cx="207862" cy="207862"/>
          </a:xfrm>
          <a:prstGeom prst="rect">
            <a:avLst/>
          </a:prstGeom>
          <a:noFill/>
          <a:ln>
            <a:noFill/>
          </a:ln>
        </p:spPr>
      </p:pic>
      <p:pic>
        <p:nvPicPr>
          <p:cNvPr id="130" name="Google Shape;130;p20"/>
          <p:cNvPicPr preferRelativeResize="0"/>
          <p:nvPr/>
        </p:nvPicPr>
        <p:blipFill>
          <a:blip r:embed="rId4">
            <a:alphaModFix/>
          </a:blip>
          <a:stretch>
            <a:fillRect/>
          </a:stretch>
        </p:blipFill>
        <p:spPr>
          <a:xfrm>
            <a:off x="6657675" y="3454525"/>
            <a:ext cx="207862" cy="207862"/>
          </a:xfrm>
          <a:prstGeom prst="rect">
            <a:avLst/>
          </a:prstGeom>
          <a:noFill/>
          <a:ln>
            <a:noFill/>
          </a:ln>
        </p:spPr>
      </p:pic>
      <p:cxnSp>
        <p:nvCxnSpPr>
          <p:cNvPr id="131" name="Google Shape;131;p20"/>
          <p:cNvCxnSpPr>
            <a:stCxn id="132" idx="3"/>
          </p:cNvCxnSpPr>
          <p:nvPr/>
        </p:nvCxnSpPr>
        <p:spPr>
          <a:xfrm>
            <a:off x="5903351" y="2701164"/>
            <a:ext cx="699300" cy="699300"/>
          </a:xfrm>
          <a:prstGeom prst="straightConnector1">
            <a:avLst/>
          </a:prstGeom>
          <a:noFill/>
          <a:ln w="25400" cap="flat" cmpd="sng">
            <a:solidFill>
              <a:srgbClr val="FFA06E"/>
            </a:solidFill>
            <a:prstDash val="solid"/>
            <a:round/>
            <a:headEnd type="none" w="sm" len="sm"/>
            <a:tailEnd type="triangle" w="med" len="med"/>
          </a:ln>
        </p:spPr>
      </p:cxnSp>
      <p:pic>
        <p:nvPicPr>
          <p:cNvPr id="133" name="Google Shape;133;p20"/>
          <p:cNvPicPr preferRelativeResize="0"/>
          <p:nvPr/>
        </p:nvPicPr>
        <p:blipFill>
          <a:blip r:embed="rId5">
            <a:alphaModFix/>
          </a:blip>
          <a:stretch>
            <a:fillRect/>
          </a:stretch>
        </p:blipFill>
        <p:spPr>
          <a:xfrm>
            <a:off x="5437742" y="3653308"/>
            <a:ext cx="457200" cy="457200"/>
          </a:xfrm>
          <a:prstGeom prst="rect">
            <a:avLst/>
          </a:prstGeom>
          <a:noFill/>
          <a:ln w="76200" cap="flat" cmpd="sng">
            <a:solidFill>
              <a:srgbClr val="FFFFFF"/>
            </a:solidFill>
            <a:prstDash val="solid"/>
            <a:round/>
            <a:headEnd type="none" w="sm" len="sm"/>
            <a:tailEnd type="none" w="sm" len="sm"/>
          </a:ln>
        </p:spPr>
      </p:pic>
      <p:pic>
        <p:nvPicPr>
          <p:cNvPr id="132" name="Google Shape;132;p20"/>
          <p:cNvPicPr preferRelativeResize="0"/>
          <p:nvPr/>
        </p:nvPicPr>
        <p:blipFill>
          <a:blip r:embed="rId6">
            <a:alphaModFix/>
          </a:blip>
          <a:stretch>
            <a:fillRect/>
          </a:stretch>
        </p:blipFill>
        <p:spPr>
          <a:xfrm>
            <a:off x="5446151" y="2468081"/>
            <a:ext cx="457200" cy="466165"/>
          </a:xfrm>
          <a:prstGeom prst="rect">
            <a:avLst/>
          </a:prstGeom>
          <a:noFill/>
          <a:ln w="76200" cap="flat" cmpd="sng">
            <a:solidFill>
              <a:srgbClr val="FFFFFF"/>
            </a:solidFill>
            <a:prstDash val="solid"/>
            <a:round/>
            <a:headEnd type="none" w="sm" len="sm"/>
            <a:tailEnd type="none" w="sm" len="sm"/>
          </a:ln>
        </p:spPr>
      </p:pic>
      <p:sp>
        <p:nvSpPr>
          <p:cNvPr id="134" name="Google Shape;134;p20"/>
          <p:cNvSpPr txBox="1"/>
          <p:nvPr/>
        </p:nvSpPr>
        <p:spPr>
          <a:xfrm>
            <a:off x="4412015" y="2576250"/>
            <a:ext cx="837900" cy="3657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000000"/>
              </a:buClr>
              <a:buSzPts val="1500"/>
              <a:buFont typeface="Arial"/>
              <a:buNone/>
            </a:pPr>
            <a:r>
              <a:rPr lang="en-US" sz="1100" b="1">
                <a:solidFill>
                  <a:srgbClr val="FFFFFF"/>
                </a:solidFill>
                <a:latin typeface="Tahoma"/>
                <a:ea typeface="Tahoma"/>
                <a:cs typeface="Tahoma"/>
                <a:sym typeface="Tahoma"/>
              </a:rPr>
              <a:t>Bad Bot</a:t>
            </a:r>
            <a:endParaRPr sz="1100" b="1" i="0" u="none" strike="noStrike" cap="none">
              <a:solidFill>
                <a:srgbClr val="FFFFFF"/>
              </a:solidFill>
              <a:latin typeface="Tahoma"/>
              <a:ea typeface="Tahoma"/>
              <a:cs typeface="Tahoma"/>
              <a:sym typeface="Tahoma"/>
            </a:endParaRPr>
          </a:p>
        </p:txBody>
      </p:sp>
      <p:sp>
        <p:nvSpPr>
          <p:cNvPr id="135" name="Google Shape;135;p20"/>
          <p:cNvSpPr txBox="1">
            <a:spLocks noGrp="1"/>
          </p:cNvSpPr>
          <p:nvPr>
            <p:ph type="title" idx="4294967295"/>
          </p:nvPr>
        </p:nvSpPr>
        <p:spPr>
          <a:xfrm>
            <a:off x="533250" y="533400"/>
            <a:ext cx="11051400" cy="1125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3500">
                <a:solidFill>
                  <a:srgbClr val="FFFFFF"/>
                </a:solidFill>
              </a:rPr>
              <a:t>Imperva Cloud WAF Secures at the Edge so the Traffic You Receive is only the Traffic You Want.</a:t>
            </a:r>
            <a:endParaRPr sz="3500">
              <a:solidFill>
                <a:srgbClr val="FFFFFF"/>
              </a:solidFill>
            </a:endParaRPr>
          </a:p>
        </p:txBody>
      </p:sp>
      <p:sp>
        <p:nvSpPr>
          <p:cNvPr id="136" name="Google Shape;136;p20"/>
          <p:cNvSpPr txBox="1"/>
          <p:nvPr/>
        </p:nvSpPr>
        <p:spPr>
          <a:xfrm>
            <a:off x="4412015" y="3712925"/>
            <a:ext cx="837900" cy="3657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000000"/>
              </a:buClr>
              <a:buSzPts val="1500"/>
              <a:buFont typeface="Arial"/>
              <a:buNone/>
            </a:pPr>
            <a:r>
              <a:rPr lang="en-US" sz="1100" b="1">
                <a:solidFill>
                  <a:srgbClr val="FFFFFF"/>
                </a:solidFill>
                <a:latin typeface="Tahoma"/>
                <a:ea typeface="Tahoma"/>
                <a:cs typeface="Tahoma"/>
                <a:sym typeface="Tahoma"/>
              </a:rPr>
              <a:t>User</a:t>
            </a:r>
            <a:endParaRPr sz="1100" b="1" i="0" u="none" strike="noStrike" cap="none">
              <a:solidFill>
                <a:srgbClr val="FFFFFF"/>
              </a:solidFill>
              <a:latin typeface="Tahoma"/>
              <a:ea typeface="Tahoma"/>
              <a:cs typeface="Tahoma"/>
              <a:sym typeface="Tahoma"/>
            </a:endParaRPr>
          </a:p>
        </p:txBody>
      </p:sp>
      <p:sp>
        <p:nvSpPr>
          <p:cNvPr id="137" name="Google Shape;137;p20"/>
          <p:cNvSpPr txBox="1"/>
          <p:nvPr/>
        </p:nvSpPr>
        <p:spPr>
          <a:xfrm>
            <a:off x="4412015" y="4905125"/>
            <a:ext cx="837900" cy="3657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000000"/>
              </a:buClr>
              <a:buSzPts val="1500"/>
              <a:buFont typeface="Arial"/>
              <a:buNone/>
            </a:pPr>
            <a:r>
              <a:rPr lang="en-US" sz="1100" b="1">
                <a:solidFill>
                  <a:srgbClr val="FFFFFF"/>
                </a:solidFill>
                <a:latin typeface="Tahoma"/>
                <a:ea typeface="Tahoma"/>
                <a:cs typeface="Tahoma"/>
                <a:sym typeface="Tahoma"/>
              </a:rPr>
              <a:t>Hacker</a:t>
            </a:r>
            <a:endParaRPr sz="1100" b="1" i="0" u="none" strike="noStrike" cap="none">
              <a:solidFill>
                <a:srgbClr val="FFFFFF"/>
              </a:solidFill>
              <a:latin typeface="Tahoma"/>
              <a:ea typeface="Tahoma"/>
              <a:cs typeface="Tahoma"/>
              <a:sym typeface="Tahoma"/>
            </a:endParaRPr>
          </a:p>
        </p:txBody>
      </p:sp>
      <p:cxnSp>
        <p:nvCxnSpPr>
          <p:cNvPr id="138" name="Google Shape;138;p20"/>
          <p:cNvCxnSpPr>
            <a:stCxn id="139" idx="3"/>
          </p:cNvCxnSpPr>
          <p:nvPr/>
        </p:nvCxnSpPr>
        <p:spPr>
          <a:xfrm rot="10800000" flipH="1">
            <a:off x="5894940" y="4381475"/>
            <a:ext cx="718800" cy="706500"/>
          </a:xfrm>
          <a:prstGeom prst="straightConnector1">
            <a:avLst/>
          </a:prstGeom>
          <a:noFill/>
          <a:ln w="25400" cap="flat" cmpd="sng">
            <a:solidFill>
              <a:srgbClr val="FFA06E"/>
            </a:solidFill>
            <a:prstDash val="solid"/>
            <a:round/>
            <a:headEnd type="none" w="sm" len="sm"/>
            <a:tailEnd type="triangle" w="med" len="med"/>
          </a:ln>
        </p:spPr>
      </p:cxnSp>
      <p:pic>
        <p:nvPicPr>
          <p:cNvPr id="139" name="Google Shape;139;p20"/>
          <p:cNvPicPr preferRelativeResize="0"/>
          <p:nvPr/>
        </p:nvPicPr>
        <p:blipFill>
          <a:blip r:embed="rId7">
            <a:alphaModFix/>
          </a:blip>
          <a:stretch>
            <a:fillRect/>
          </a:stretch>
        </p:blipFill>
        <p:spPr>
          <a:xfrm>
            <a:off x="5437740" y="4859375"/>
            <a:ext cx="457200" cy="457200"/>
          </a:xfrm>
          <a:prstGeom prst="rect">
            <a:avLst/>
          </a:prstGeom>
          <a:noFill/>
          <a:ln w="76200" cap="flat" cmpd="sng">
            <a:solidFill>
              <a:srgbClr val="FFFFFF"/>
            </a:solidFill>
            <a:prstDash val="solid"/>
            <a:round/>
            <a:headEnd type="none" w="sm" len="sm"/>
            <a:tailEnd type="none" w="sm" len="sm"/>
          </a:ln>
        </p:spPr>
      </p:pic>
      <p:cxnSp>
        <p:nvCxnSpPr>
          <p:cNvPr id="140" name="Google Shape;140;p20"/>
          <p:cNvCxnSpPr>
            <a:stCxn id="133" idx="3"/>
            <a:endCxn id="128" idx="1"/>
          </p:cNvCxnSpPr>
          <p:nvPr/>
        </p:nvCxnSpPr>
        <p:spPr>
          <a:xfrm>
            <a:off x="5894942" y="3881908"/>
            <a:ext cx="4187400" cy="13800"/>
          </a:xfrm>
          <a:prstGeom prst="straightConnector1">
            <a:avLst/>
          </a:prstGeom>
          <a:noFill/>
          <a:ln w="38100" cap="flat" cmpd="sng">
            <a:solidFill>
              <a:srgbClr val="CCCCCC"/>
            </a:solidFill>
            <a:prstDash val="solid"/>
            <a:round/>
            <a:headEnd type="triangle" w="med" len="med"/>
            <a:tailEnd type="triangle" w="med" len="med"/>
          </a:ln>
        </p:spPr>
      </p:cxnSp>
      <p:sp>
        <p:nvSpPr>
          <p:cNvPr id="141" name="Google Shape;141;p20"/>
          <p:cNvSpPr/>
          <p:nvPr/>
        </p:nvSpPr>
        <p:spPr>
          <a:xfrm>
            <a:off x="533250" y="1999325"/>
            <a:ext cx="2951100" cy="37929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750" tIns="365750" rIns="365750" bIns="365750" anchor="t" anchorCtr="0">
            <a:noAutofit/>
          </a:bodyPr>
          <a:lstStyle/>
          <a:p>
            <a:pPr marL="0" lvl="0" indent="0" algn="l" rtl="0">
              <a:spcBef>
                <a:spcPts val="0"/>
              </a:spcBef>
              <a:spcAft>
                <a:spcPts val="0"/>
              </a:spcAft>
              <a:buClr>
                <a:schemeClr val="dk1"/>
              </a:buClr>
              <a:buSzPts val="1600"/>
              <a:buFont typeface="Arial"/>
              <a:buNone/>
            </a:pPr>
            <a:r>
              <a:rPr lang="en-US" sz="2000" b="1">
                <a:solidFill>
                  <a:schemeClr val="accent1"/>
                </a:solidFill>
                <a:latin typeface="Tahoma"/>
                <a:ea typeface="Tahoma"/>
                <a:cs typeface="Tahoma"/>
                <a:sym typeface="Tahoma"/>
              </a:rPr>
              <a:t>Core Capabilities in a Single Stack</a:t>
            </a:r>
            <a:endParaRPr sz="2000" b="1">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Security</a:t>
            </a:r>
            <a:endParaRPr sz="1300">
              <a:solidFill>
                <a:schemeClr val="accent1"/>
              </a:solidFill>
              <a:latin typeface="Tahoma"/>
              <a:ea typeface="Tahoma"/>
              <a:cs typeface="Tahoma"/>
              <a:sym typeface="Tahoma"/>
            </a:endParaRPr>
          </a:p>
          <a:p>
            <a:pPr marL="0" lvl="0" indent="0" algn="l" rtl="0">
              <a:spcBef>
                <a:spcPts val="300"/>
              </a:spcBef>
              <a:spcAft>
                <a:spcPts val="0"/>
              </a:spcAft>
              <a:buClr>
                <a:schemeClr val="dk1"/>
              </a:buClr>
              <a:buSzPts val="1100"/>
              <a:buFont typeface="Arial"/>
              <a:buNone/>
            </a:pPr>
            <a:r>
              <a:rPr lang="en-US" sz="1300">
                <a:solidFill>
                  <a:schemeClr val="accent1"/>
                </a:solidFill>
                <a:latin typeface="Tahoma"/>
                <a:ea typeface="Tahoma"/>
                <a:cs typeface="Tahoma"/>
                <a:sym typeface="Tahoma"/>
              </a:rPr>
              <a:t>Performance &amp; Availability</a:t>
            </a:r>
            <a:endParaRPr sz="1300">
              <a:solidFill>
                <a:schemeClr val="accent1"/>
              </a:solidFill>
              <a:latin typeface="Tahoma"/>
              <a:ea typeface="Tahoma"/>
              <a:cs typeface="Tahoma"/>
              <a:sym typeface="Tahoma"/>
            </a:endParaRPr>
          </a:p>
          <a:p>
            <a:pPr marL="0" lvl="0" indent="0" algn="l" rtl="0">
              <a:spcBef>
                <a:spcPts val="300"/>
              </a:spcBef>
              <a:spcAft>
                <a:spcPts val="0"/>
              </a:spcAft>
              <a:buNone/>
            </a:pPr>
            <a:r>
              <a:rPr lang="en-US" sz="1300">
                <a:solidFill>
                  <a:schemeClr val="accent1"/>
                </a:solidFill>
                <a:latin typeface="Tahoma"/>
                <a:ea typeface="Tahoma"/>
                <a:cs typeface="Tahoma"/>
                <a:sym typeface="Tahoma"/>
              </a:rPr>
              <a:t>Insights and Analytics</a:t>
            </a:r>
            <a:endParaRPr sz="2400" b="1">
              <a:solidFill>
                <a:schemeClr val="accent1"/>
              </a:solidFill>
              <a:latin typeface="Tahoma"/>
              <a:ea typeface="Tahoma"/>
              <a:cs typeface="Tahoma"/>
              <a:sym typeface="Tahoma"/>
            </a:endParaRPr>
          </a:p>
        </p:txBody>
      </p:sp>
      <p:grpSp>
        <p:nvGrpSpPr>
          <p:cNvPr id="142" name="Google Shape;142;p20"/>
          <p:cNvGrpSpPr/>
          <p:nvPr/>
        </p:nvGrpSpPr>
        <p:grpSpPr>
          <a:xfrm>
            <a:off x="7235914" y="3172358"/>
            <a:ext cx="2167563" cy="1069100"/>
            <a:chOff x="7224816" y="1382316"/>
            <a:chExt cx="912581" cy="450109"/>
          </a:xfrm>
        </p:grpSpPr>
        <p:sp>
          <p:nvSpPr>
            <p:cNvPr id="143" name="Google Shape;143;p20"/>
            <p:cNvSpPr/>
            <p:nvPr/>
          </p:nvSpPr>
          <p:spPr>
            <a:xfrm>
              <a:off x="7336650" y="1382316"/>
              <a:ext cx="450000" cy="4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7649775" y="1494816"/>
              <a:ext cx="337500" cy="3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7912997" y="1608025"/>
              <a:ext cx="224400" cy="22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7224816" y="1608025"/>
              <a:ext cx="224400" cy="22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7321150" y="1678281"/>
              <a:ext cx="7038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8" name="Google Shape;148;p20"/>
          <p:cNvPicPr preferRelativeResize="0"/>
          <p:nvPr/>
        </p:nvPicPr>
        <p:blipFill>
          <a:blip r:embed="rId8">
            <a:alphaModFix/>
          </a:blip>
          <a:stretch>
            <a:fillRect/>
          </a:stretch>
        </p:blipFill>
        <p:spPr>
          <a:xfrm>
            <a:off x="7797359" y="3740400"/>
            <a:ext cx="1044692" cy="28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1"/>
          <p:cNvPicPr preferRelativeResize="0"/>
          <p:nvPr/>
        </p:nvPicPr>
        <p:blipFill rotWithShape="1">
          <a:blip r:embed="rId3">
            <a:alphaModFix/>
          </a:blip>
          <a:srcRect b="16296"/>
          <a:stretch/>
        </p:blipFill>
        <p:spPr>
          <a:xfrm>
            <a:off x="-33" y="11"/>
            <a:ext cx="12188829" cy="6857995"/>
          </a:xfrm>
          <a:prstGeom prst="rect">
            <a:avLst/>
          </a:prstGeom>
          <a:noFill/>
          <a:ln>
            <a:noFill/>
          </a:ln>
        </p:spPr>
      </p:pic>
      <p:sp>
        <p:nvSpPr>
          <p:cNvPr id="154" name="Google Shape;154;p21"/>
          <p:cNvSpPr/>
          <p:nvPr/>
        </p:nvSpPr>
        <p:spPr>
          <a:xfrm>
            <a:off x="0" y="0"/>
            <a:ext cx="12189000" cy="6858000"/>
          </a:xfrm>
          <a:prstGeom prst="rect">
            <a:avLst/>
          </a:prstGeom>
          <a:solidFill>
            <a:srgbClr val="000000">
              <a:alpha val="45090"/>
            </a:srgbClr>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55" name="Google Shape;155;p21"/>
          <p:cNvSpPr txBox="1">
            <a:spLocks noGrp="1"/>
          </p:cNvSpPr>
          <p:nvPr>
            <p:ph type="title" idx="4294967295"/>
          </p:nvPr>
        </p:nvSpPr>
        <p:spPr>
          <a:xfrm>
            <a:off x="533265" y="2096133"/>
            <a:ext cx="8341800" cy="265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6400">
                <a:solidFill>
                  <a:srgbClr val="FFFFFF"/>
                </a:solidFill>
              </a:rPr>
              <a:t>Imperva </a:t>
            </a:r>
            <a:endParaRPr sz="6400">
              <a:solidFill>
                <a:srgbClr val="FFFFFF"/>
              </a:solidFill>
            </a:endParaRPr>
          </a:p>
          <a:p>
            <a:pPr marL="0" lvl="0" indent="0" algn="l" rtl="0">
              <a:spcBef>
                <a:spcPts val="0"/>
              </a:spcBef>
              <a:spcAft>
                <a:spcPts val="0"/>
              </a:spcAft>
              <a:buNone/>
            </a:pPr>
            <a:r>
              <a:rPr lang="en-US" sz="6400">
                <a:solidFill>
                  <a:srgbClr val="FFFFFF"/>
                </a:solidFill>
              </a:rPr>
              <a:t>protects data </a:t>
            </a:r>
            <a:endParaRPr sz="6400">
              <a:solidFill>
                <a:srgbClr val="FFFFFF"/>
              </a:solidFill>
            </a:endParaRPr>
          </a:p>
          <a:p>
            <a:pPr marL="0" lvl="0" indent="0" algn="l" rtl="0">
              <a:spcBef>
                <a:spcPts val="0"/>
              </a:spcBef>
              <a:spcAft>
                <a:spcPts val="0"/>
              </a:spcAft>
              <a:buNone/>
            </a:pPr>
            <a:r>
              <a:rPr lang="en-US" sz="6400">
                <a:solidFill>
                  <a:srgbClr val="FFFFFF"/>
                </a:solidFill>
              </a:rPr>
              <a:t>and all paths to it</a:t>
            </a:r>
            <a:endParaRPr sz="6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22"/>
          <p:cNvGrpSpPr/>
          <p:nvPr/>
        </p:nvGrpSpPr>
        <p:grpSpPr>
          <a:xfrm>
            <a:off x="452902" y="1580116"/>
            <a:ext cx="11154075" cy="4266190"/>
            <a:chOff x="546130" y="1878372"/>
            <a:chExt cx="11060065" cy="4230233"/>
          </a:xfrm>
        </p:grpSpPr>
        <p:sp>
          <p:nvSpPr>
            <p:cNvPr id="161" name="Google Shape;161;p22"/>
            <p:cNvSpPr/>
            <p:nvPr/>
          </p:nvSpPr>
          <p:spPr>
            <a:xfrm>
              <a:off x="10410995" y="4400183"/>
              <a:ext cx="1195200" cy="438000"/>
            </a:xfrm>
            <a:prstGeom prst="rect">
              <a:avLst/>
            </a:prstGeom>
            <a:solidFill>
              <a:schemeClr val="accent4"/>
            </a:solidFill>
            <a:ln>
              <a:noFill/>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None/>
              </a:pPr>
              <a:r>
                <a:rPr lang="en-US" sz="1600" b="1">
                  <a:latin typeface="Tahoma"/>
                  <a:ea typeface="Tahoma"/>
                  <a:cs typeface="Tahoma"/>
                  <a:sym typeface="Tahoma"/>
                </a:rPr>
                <a:t>Data</a:t>
              </a:r>
              <a:endParaRPr sz="1600" b="1">
                <a:latin typeface="Tahoma"/>
                <a:ea typeface="Tahoma"/>
                <a:cs typeface="Tahoma"/>
                <a:sym typeface="Tahoma"/>
              </a:endParaRPr>
            </a:p>
          </p:txBody>
        </p:sp>
        <p:sp>
          <p:nvSpPr>
            <p:cNvPr id="162" name="Google Shape;162;p22"/>
            <p:cNvSpPr/>
            <p:nvPr/>
          </p:nvSpPr>
          <p:spPr>
            <a:xfrm>
              <a:off x="3275314" y="3651700"/>
              <a:ext cx="1668300" cy="704100"/>
            </a:xfrm>
            <a:prstGeom prst="rect">
              <a:avLst/>
            </a:prstGeom>
            <a:solidFill>
              <a:srgbClr val="000000"/>
            </a:solidFill>
            <a:ln>
              <a:noFill/>
            </a:ln>
          </p:spPr>
          <p:txBody>
            <a:bodyPr spcFirstLastPara="1" wrap="square" lIns="121875" tIns="121875" rIns="121875" bIns="121875" anchor="ctr" anchorCtr="0">
              <a:noAutofit/>
            </a:bodyPr>
            <a:lstStyle/>
            <a:p>
              <a:pPr marL="0" lvl="0" indent="0" algn="ctr" rtl="0">
                <a:spcBef>
                  <a:spcPts val="0"/>
                </a:spcBef>
                <a:spcAft>
                  <a:spcPts val="0"/>
                </a:spcAft>
                <a:buNone/>
              </a:pPr>
              <a:r>
                <a:rPr lang="en-US" sz="1600" b="1">
                  <a:solidFill>
                    <a:srgbClr val="FFFFFF"/>
                  </a:solidFill>
                  <a:latin typeface="Tahoma"/>
                  <a:ea typeface="Tahoma"/>
                  <a:cs typeface="Tahoma"/>
                  <a:sym typeface="Tahoma"/>
                </a:rPr>
                <a:t>Network</a:t>
              </a:r>
              <a:endParaRPr sz="1600" b="1">
                <a:solidFill>
                  <a:srgbClr val="FFFFFF"/>
                </a:solidFill>
                <a:latin typeface="Tahoma"/>
                <a:ea typeface="Tahoma"/>
                <a:cs typeface="Tahoma"/>
                <a:sym typeface="Tahoma"/>
              </a:endParaRPr>
            </a:p>
          </p:txBody>
        </p:sp>
        <p:sp>
          <p:nvSpPr>
            <p:cNvPr id="163" name="Google Shape;163;p22"/>
            <p:cNvSpPr/>
            <p:nvPr/>
          </p:nvSpPr>
          <p:spPr>
            <a:xfrm>
              <a:off x="8361841" y="3651700"/>
              <a:ext cx="1740300" cy="704100"/>
            </a:xfrm>
            <a:prstGeom prst="rect">
              <a:avLst/>
            </a:prstGeom>
            <a:solidFill>
              <a:srgbClr val="000000"/>
            </a:solidFill>
            <a:ln>
              <a:noFill/>
            </a:ln>
          </p:spPr>
          <p:txBody>
            <a:bodyPr spcFirstLastPara="1" wrap="square" lIns="121875" tIns="121875" rIns="121875" bIns="121875" anchor="ctr" anchorCtr="0">
              <a:noAutofit/>
            </a:bodyPr>
            <a:lstStyle/>
            <a:p>
              <a:pPr marL="0" lvl="0" indent="0" algn="ctr" rtl="0">
                <a:spcBef>
                  <a:spcPts val="0"/>
                </a:spcBef>
                <a:spcAft>
                  <a:spcPts val="0"/>
                </a:spcAft>
                <a:buNone/>
              </a:pPr>
              <a:r>
                <a:rPr lang="en-US" sz="1600" b="1">
                  <a:solidFill>
                    <a:srgbClr val="FFFFFF"/>
                  </a:solidFill>
                  <a:latin typeface="Tahoma"/>
                  <a:ea typeface="Tahoma"/>
                  <a:cs typeface="Tahoma"/>
                  <a:sym typeface="Tahoma"/>
                </a:rPr>
                <a:t>Microservices</a:t>
              </a:r>
              <a:endParaRPr sz="1600" b="1">
                <a:solidFill>
                  <a:srgbClr val="FFFFFF"/>
                </a:solidFill>
                <a:latin typeface="Tahoma"/>
                <a:ea typeface="Tahoma"/>
                <a:cs typeface="Tahoma"/>
                <a:sym typeface="Tahoma"/>
              </a:endParaRPr>
            </a:p>
          </p:txBody>
        </p:sp>
        <p:sp>
          <p:nvSpPr>
            <p:cNvPr id="164" name="Google Shape;164;p22"/>
            <p:cNvSpPr/>
            <p:nvPr/>
          </p:nvSpPr>
          <p:spPr>
            <a:xfrm>
              <a:off x="5833424" y="2962967"/>
              <a:ext cx="1740300" cy="704100"/>
            </a:xfrm>
            <a:prstGeom prst="rect">
              <a:avLst/>
            </a:prstGeom>
            <a:solidFill>
              <a:srgbClr val="000000"/>
            </a:solidFill>
            <a:ln>
              <a:noFill/>
            </a:ln>
          </p:spPr>
          <p:txBody>
            <a:bodyPr spcFirstLastPara="1" wrap="square" lIns="121875" tIns="121875" rIns="121875" bIns="121875" anchor="ctr" anchorCtr="0">
              <a:noAutofit/>
            </a:bodyPr>
            <a:lstStyle/>
            <a:p>
              <a:pPr marL="0" lvl="0" indent="0" algn="ctr" rtl="0">
                <a:spcBef>
                  <a:spcPts val="0"/>
                </a:spcBef>
                <a:spcAft>
                  <a:spcPts val="0"/>
                </a:spcAft>
                <a:buNone/>
              </a:pPr>
              <a:r>
                <a:rPr lang="en-US" sz="1600" b="1">
                  <a:solidFill>
                    <a:srgbClr val="FFFFFF"/>
                  </a:solidFill>
                  <a:latin typeface="Tahoma"/>
                  <a:ea typeface="Tahoma"/>
                  <a:cs typeface="Tahoma"/>
                  <a:sym typeface="Tahoma"/>
                </a:rPr>
                <a:t>Applications</a:t>
              </a:r>
              <a:endParaRPr sz="1600" b="1">
                <a:solidFill>
                  <a:srgbClr val="FFFFFF"/>
                </a:solidFill>
                <a:latin typeface="Tahoma"/>
                <a:ea typeface="Tahoma"/>
                <a:cs typeface="Tahoma"/>
                <a:sym typeface="Tahoma"/>
              </a:endParaRPr>
            </a:p>
          </p:txBody>
        </p:sp>
        <p:sp>
          <p:nvSpPr>
            <p:cNvPr id="165" name="Google Shape;165;p22"/>
            <p:cNvSpPr/>
            <p:nvPr/>
          </p:nvSpPr>
          <p:spPr>
            <a:xfrm>
              <a:off x="5833257" y="4283067"/>
              <a:ext cx="1740300" cy="704100"/>
            </a:xfrm>
            <a:prstGeom prst="rect">
              <a:avLst/>
            </a:prstGeom>
            <a:solidFill>
              <a:srgbClr val="000000"/>
            </a:solidFill>
            <a:ln>
              <a:noFill/>
            </a:ln>
          </p:spPr>
          <p:txBody>
            <a:bodyPr spcFirstLastPara="1" wrap="square" lIns="121875" tIns="121875" rIns="121875" bIns="121875" anchor="ctr" anchorCtr="0">
              <a:noAutofit/>
            </a:bodyPr>
            <a:lstStyle/>
            <a:p>
              <a:pPr marL="0" lvl="0" indent="0" algn="ctr" rtl="0">
                <a:spcBef>
                  <a:spcPts val="0"/>
                </a:spcBef>
                <a:spcAft>
                  <a:spcPts val="0"/>
                </a:spcAft>
                <a:buNone/>
              </a:pPr>
              <a:r>
                <a:rPr lang="en-US" sz="1600" b="1">
                  <a:solidFill>
                    <a:srgbClr val="FFFFFF"/>
                  </a:solidFill>
                  <a:latin typeface="Tahoma"/>
                  <a:ea typeface="Tahoma"/>
                  <a:cs typeface="Tahoma"/>
                  <a:sym typeface="Tahoma"/>
                </a:rPr>
                <a:t>APIs</a:t>
              </a:r>
              <a:endParaRPr sz="1600" b="1">
                <a:solidFill>
                  <a:srgbClr val="FFFFFF"/>
                </a:solidFill>
                <a:latin typeface="Tahoma"/>
                <a:ea typeface="Tahoma"/>
                <a:cs typeface="Tahoma"/>
                <a:sym typeface="Tahoma"/>
              </a:endParaRPr>
            </a:p>
          </p:txBody>
        </p:sp>
        <p:pic>
          <p:nvPicPr>
            <p:cNvPr id="166" name="Google Shape;166;p22"/>
            <p:cNvPicPr preferRelativeResize="0"/>
            <p:nvPr/>
          </p:nvPicPr>
          <p:blipFill rotWithShape="1">
            <a:blip r:embed="rId3">
              <a:alphaModFix/>
            </a:blip>
            <a:srcRect l="-15968"/>
            <a:stretch/>
          </p:blipFill>
          <p:spPr>
            <a:xfrm>
              <a:off x="10745677" y="3768917"/>
              <a:ext cx="525935" cy="456233"/>
            </a:xfrm>
            <a:prstGeom prst="rect">
              <a:avLst/>
            </a:prstGeom>
            <a:noFill/>
            <a:ln>
              <a:noFill/>
            </a:ln>
          </p:spPr>
        </p:pic>
        <p:pic>
          <p:nvPicPr>
            <p:cNvPr id="167" name="Google Shape;167;p22"/>
            <p:cNvPicPr preferRelativeResize="0"/>
            <p:nvPr/>
          </p:nvPicPr>
          <p:blipFill>
            <a:blip r:embed="rId4">
              <a:alphaModFix/>
            </a:blip>
            <a:stretch>
              <a:fillRect/>
            </a:stretch>
          </p:blipFill>
          <p:spPr>
            <a:xfrm>
              <a:off x="1402121" y="3090355"/>
              <a:ext cx="487558" cy="487558"/>
            </a:xfrm>
            <a:prstGeom prst="rect">
              <a:avLst/>
            </a:prstGeom>
            <a:noFill/>
            <a:ln>
              <a:noFill/>
            </a:ln>
          </p:spPr>
        </p:pic>
        <p:pic>
          <p:nvPicPr>
            <p:cNvPr id="168" name="Google Shape;168;p22"/>
            <p:cNvPicPr preferRelativeResize="0"/>
            <p:nvPr/>
          </p:nvPicPr>
          <p:blipFill>
            <a:blip r:embed="rId5">
              <a:alphaModFix/>
            </a:blip>
            <a:stretch>
              <a:fillRect/>
            </a:stretch>
          </p:blipFill>
          <p:spPr>
            <a:xfrm>
              <a:off x="1402121" y="4307711"/>
              <a:ext cx="487558" cy="487558"/>
            </a:xfrm>
            <a:prstGeom prst="rect">
              <a:avLst/>
            </a:prstGeom>
            <a:noFill/>
            <a:ln>
              <a:noFill/>
            </a:ln>
          </p:spPr>
        </p:pic>
        <p:pic>
          <p:nvPicPr>
            <p:cNvPr id="169" name="Google Shape;169;p22"/>
            <p:cNvPicPr preferRelativeResize="0"/>
            <p:nvPr/>
          </p:nvPicPr>
          <p:blipFill rotWithShape="1">
            <a:blip r:embed="rId6">
              <a:alphaModFix/>
            </a:blip>
            <a:srcRect r="-12069"/>
            <a:stretch/>
          </p:blipFill>
          <p:spPr>
            <a:xfrm>
              <a:off x="1402121" y="5525067"/>
              <a:ext cx="487558" cy="437917"/>
            </a:xfrm>
            <a:prstGeom prst="rect">
              <a:avLst/>
            </a:prstGeom>
            <a:noFill/>
            <a:ln>
              <a:noFill/>
            </a:ln>
          </p:spPr>
        </p:pic>
        <p:cxnSp>
          <p:nvCxnSpPr>
            <p:cNvPr id="170" name="Google Shape;170;p22"/>
            <p:cNvCxnSpPr>
              <a:stCxn id="171" idx="3"/>
              <a:endCxn id="162" idx="1"/>
            </p:cNvCxnSpPr>
            <p:nvPr/>
          </p:nvCxnSpPr>
          <p:spPr>
            <a:xfrm>
              <a:off x="1889679" y="2252851"/>
              <a:ext cx="1385700" cy="1750800"/>
            </a:xfrm>
            <a:prstGeom prst="curvedConnector3">
              <a:avLst>
                <a:gd name="adj1" fmla="val 49998"/>
              </a:avLst>
            </a:prstGeom>
            <a:noFill/>
            <a:ln w="19050" cap="flat" cmpd="sng">
              <a:solidFill>
                <a:srgbClr val="D9D9D9"/>
              </a:solidFill>
              <a:prstDash val="solid"/>
              <a:round/>
              <a:headEnd type="none" w="med" len="med"/>
              <a:tailEnd type="none" w="med" len="med"/>
            </a:ln>
          </p:spPr>
        </p:cxnSp>
        <p:cxnSp>
          <p:nvCxnSpPr>
            <p:cNvPr id="172" name="Google Shape;172;p22"/>
            <p:cNvCxnSpPr>
              <a:stCxn id="167" idx="3"/>
              <a:endCxn id="162" idx="1"/>
            </p:cNvCxnSpPr>
            <p:nvPr/>
          </p:nvCxnSpPr>
          <p:spPr>
            <a:xfrm>
              <a:off x="1889679" y="3334134"/>
              <a:ext cx="1385700" cy="669600"/>
            </a:xfrm>
            <a:prstGeom prst="curvedConnector3">
              <a:avLst>
                <a:gd name="adj1" fmla="val 49998"/>
              </a:avLst>
            </a:prstGeom>
            <a:noFill/>
            <a:ln w="19050" cap="flat" cmpd="sng">
              <a:solidFill>
                <a:srgbClr val="D9D9D9"/>
              </a:solidFill>
              <a:prstDash val="solid"/>
              <a:round/>
              <a:headEnd type="none" w="med" len="med"/>
              <a:tailEnd type="none" w="med" len="med"/>
            </a:ln>
          </p:spPr>
        </p:cxnSp>
        <p:cxnSp>
          <p:nvCxnSpPr>
            <p:cNvPr id="173" name="Google Shape;173;p22"/>
            <p:cNvCxnSpPr>
              <a:stCxn id="168" idx="3"/>
              <a:endCxn id="162" idx="1"/>
            </p:cNvCxnSpPr>
            <p:nvPr/>
          </p:nvCxnSpPr>
          <p:spPr>
            <a:xfrm rot="10800000" flipH="1">
              <a:off x="1889679" y="4003990"/>
              <a:ext cx="1385700" cy="547500"/>
            </a:xfrm>
            <a:prstGeom prst="curvedConnector3">
              <a:avLst>
                <a:gd name="adj1" fmla="val 49998"/>
              </a:avLst>
            </a:prstGeom>
            <a:noFill/>
            <a:ln w="19050" cap="flat" cmpd="sng">
              <a:solidFill>
                <a:srgbClr val="D9D9D9"/>
              </a:solidFill>
              <a:prstDash val="solid"/>
              <a:round/>
              <a:headEnd type="none" w="med" len="med"/>
              <a:tailEnd type="none" w="med" len="med"/>
            </a:ln>
          </p:spPr>
        </p:cxnSp>
        <p:cxnSp>
          <p:nvCxnSpPr>
            <p:cNvPr id="174" name="Google Shape;174;p22"/>
            <p:cNvCxnSpPr>
              <a:stCxn id="169" idx="3"/>
              <a:endCxn id="162" idx="1"/>
            </p:cNvCxnSpPr>
            <p:nvPr/>
          </p:nvCxnSpPr>
          <p:spPr>
            <a:xfrm rot="10800000" flipH="1">
              <a:off x="1889679" y="4003725"/>
              <a:ext cx="1385700" cy="1740300"/>
            </a:xfrm>
            <a:prstGeom prst="curvedConnector3">
              <a:avLst>
                <a:gd name="adj1" fmla="val 49998"/>
              </a:avLst>
            </a:prstGeom>
            <a:noFill/>
            <a:ln w="19050" cap="flat" cmpd="sng">
              <a:solidFill>
                <a:srgbClr val="D9D9D9"/>
              </a:solidFill>
              <a:prstDash val="solid"/>
              <a:round/>
              <a:headEnd type="none" w="med" len="med"/>
              <a:tailEnd type="none" w="med" len="med"/>
            </a:ln>
          </p:spPr>
        </p:cxnSp>
        <p:cxnSp>
          <p:nvCxnSpPr>
            <p:cNvPr id="175" name="Google Shape;175;p22"/>
            <p:cNvCxnSpPr>
              <a:stCxn id="162" idx="3"/>
              <a:endCxn id="165" idx="1"/>
            </p:cNvCxnSpPr>
            <p:nvPr/>
          </p:nvCxnSpPr>
          <p:spPr>
            <a:xfrm>
              <a:off x="4943614" y="4003750"/>
              <a:ext cx="889800" cy="631200"/>
            </a:xfrm>
            <a:prstGeom prst="curvedConnector3">
              <a:avLst>
                <a:gd name="adj1" fmla="val 49991"/>
              </a:avLst>
            </a:prstGeom>
            <a:noFill/>
            <a:ln w="19050" cap="flat" cmpd="sng">
              <a:solidFill>
                <a:srgbClr val="D9D9D9"/>
              </a:solidFill>
              <a:prstDash val="solid"/>
              <a:round/>
              <a:headEnd type="none" w="med" len="med"/>
              <a:tailEnd type="none" w="med" len="med"/>
            </a:ln>
          </p:spPr>
        </p:cxnSp>
        <p:cxnSp>
          <p:nvCxnSpPr>
            <p:cNvPr id="176" name="Google Shape;176;p22"/>
            <p:cNvCxnSpPr>
              <a:stCxn id="162" idx="3"/>
              <a:endCxn id="164" idx="1"/>
            </p:cNvCxnSpPr>
            <p:nvPr/>
          </p:nvCxnSpPr>
          <p:spPr>
            <a:xfrm rot="10800000" flipH="1">
              <a:off x="4943614" y="3315250"/>
              <a:ext cx="889800" cy="688500"/>
            </a:xfrm>
            <a:prstGeom prst="curvedConnector3">
              <a:avLst>
                <a:gd name="adj1" fmla="val 50001"/>
              </a:avLst>
            </a:prstGeom>
            <a:noFill/>
            <a:ln w="19050" cap="flat" cmpd="sng">
              <a:solidFill>
                <a:srgbClr val="D9D9D9"/>
              </a:solidFill>
              <a:prstDash val="solid"/>
              <a:round/>
              <a:headEnd type="none" w="med" len="med"/>
              <a:tailEnd type="none" w="med" len="med"/>
            </a:ln>
          </p:spPr>
        </p:cxnSp>
        <p:cxnSp>
          <p:nvCxnSpPr>
            <p:cNvPr id="177" name="Google Shape;177;p22"/>
            <p:cNvCxnSpPr>
              <a:stCxn id="164" idx="3"/>
              <a:endCxn id="163" idx="1"/>
            </p:cNvCxnSpPr>
            <p:nvPr/>
          </p:nvCxnSpPr>
          <p:spPr>
            <a:xfrm>
              <a:off x="7573724" y="3315017"/>
              <a:ext cx="788100" cy="688500"/>
            </a:xfrm>
            <a:prstGeom prst="curvedConnector3">
              <a:avLst>
                <a:gd name="adj1" fmla="val 50001"/>
              </a:avLst>
            </a:prstGeom>
            <a:noFill/>
            <a:ln w="19050" cap="flat" cmpd="sng">
              <a:solidFill>
                <a:srgbClr val="D9D9D9"/>
              </a:solidFill>
              <a:prstDash val="solid"/>
              <a:round/>
              <a:headEnd type="none" w="med" len="med"/>
              <a:tailEnd type="none" w="med" len="med"/>
            </a:ln>
          </p:spPr>
        </p:cxnSp>
        <p:cxnSp>
          <p:nvCxnSpPr>
            <p:cNvPr id="178" name="Google Shape;178;p22"/>
            <p:cNvCxnSpPr>
              <a:stCxn id="165" idx="3"/>
              <a:endCxn id="163" idx="1"/>
            </p:cNvCxnSpPr>
            <p:nvPr/>
          </p:nvCxnSpPr>
          <p:spPr>
            <a:xfrm rot="10800000" flipH="1">
              <a:off x="7573557" y="4003917"/>
              <a:ext cx="788400" cy="631200"/>
            </a:xfrm>
            <a:prstGeom prst="curvedConnector3">
              <a:avLst>
                <a:gd name="adj1" fmla="val 49993"/>
              </a:avLst>
            </a:prstGeom>
            <a:noFill/>
            <a:ln w="19050" cap="flat" cmpd="sng">
              <a:solidFill>
                <a:srgbClr val="D9D9D9"/>
              </a:solidFill>
              <a:prstDash val="solid"/>
              <a:round/>
              <a:headEnd type="none" w="med" len="med"/>
              <a:tailEnd type="none" w="med" len="med"/>
            </a:ln>
          </p:spPr>
        </p:cxnSp>
        <p:cxnSp>
          <p:nvCxnSpPr>
            <p:cNvPr id="179" name="Google Shape;179;p22"/>
            <p:cNvCxnSpPr>
              <a:stCxn id="164" idx="2"/>
              <a:endCxn id="165" idx="0"/>
            </p:cNvCxnSpPr>
            <p:nvPr/>
          </p:nvCxnSpPr>
          <p:spPr>
            <a:xfrm rot="-5400000" flipH="1">
              <a:off x="6395774" y="3974867"/>
              <a:ext cx="616200" cy="600"/>
            </a:xfrm>
            <a:prstGeom prst="curvedConnector3">
              <a:avLst>
                <a:gd name="adj1" fmla="val 49984"/>
              </a:avLst>
            </a:prstGeom>
            <a:noFill/>
            <a:ln w="19050" cap="flat" cmpd="sng">
              <a:solidFill>
                <a:srgbClr val="D9D9D9"/>
              </a:solidFill>
              <a:prstDash val="solid"/>
              <a:round/>
              <a:headEnd type="none" w="med" len="med"/>
              <a:tailEnd type="none" w="med" len="med"/>
            </a:ln>
          </p:spPr>
        </p:cxnSp>
        <p:cxnSp>
          <p:nvCxnSpPr>
            <p:cNvPr id="180" name="Google Shape;180;p22"/>
            <p:cNvCxnSpPr>
              <a:stCxn id="163" idx="3"/>
              <a:endCxn id="166" idx="1"/>
            </p:cNvCxnSpPr>
            <p:nvPr/>
          </p:nvCxnSpPr>
          <p:spPr>
            <a:xfrm rot="10800000" flipH="1">
              <a:off x="10102141" y="3996850"/>
              <a:ext cx="643500" cy="6900"/>
            </a:xfrm>
            <a:prstGeom prst="curvedConnector3">
              <a:avLst>
                <a:gd name="adj1" fmla="val 50003"/>
              </a:avLst>
            </a:prstGeom>
            <a:noFill/>
            <a:ln w="19050" cap="flat" cmpd="sng">
              <a:solidFill>
                <a:srgbClr val="D9D9D9"/>
              </a:solidFill>
              <a:prstDash val="solid"/>
              <a:round/>
              <a:headEnd type="none" w="med" len="med"/>
              <a:tailEnd type="none" w="med" len="med"/>
            </a:ln>
          </p:spPr>
        </p:cxnSp>
        <p:sp>
          <p:nvSpPr>
            <p:cNvPr id="181" name="Google Shape;181;p22"/>
            <p:cNvSpPr txBox="1"/>
            <p:nvPr/>
          </p:nvSpPr>
          <p:spPr>
            <a:xfrm>
              <a:off x="546130" y="2173267"/>
              <a:ext cx="644100" cy="21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Font typeface="Arial"/>
                <a:buNone/>
              </a:pPr>
              <a:r>
                <a:rPr lang="en-US" sz="1300">
                  <a:solidFill>
                    <a:schemeClr val="dk1"/>
                  </a:solidFill>
                  <a:latin typeface="Tahoma"/>
                  <a:ea typeface="Tahoma"/>
                  <a:cs typeface="Tahoma"/>
                  <a:sym typeface="Tahoma"/>
                </a:rPr>
                <a:t>Desktop</a:t>
              </a:r>
              <a:endParaRPr sz="1300">
                <a:solidFill>
                  <a:schemeClr val="dk1"/>
                </a:solidFill>
                <a:latin typeface="Tahoma"/>
                <a:ea typeface="Tahoma"/>
                <a:cs typeface="Tahoma"/>
                <a:sym typeface="Tahoma"/>
              </a:endParaRPr>
            </a:p>
          </p:txBody>
        </p:sp>
        <p:sp>
          <p:nvSpPr>
            <p:cNvPr id="182" name="Google Shape;182;p22"/>
            <p:cNvSpPr txBox="1"/>
            <p:nvPr/>
          </p:nvSpPr>
          <p:spPr>
            <a:xfrm>
              <a:off x="546130" y="3132742"/>
              <a:ext cx="576600" cy="42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Font typeface="Arial"/>
                <a:buNone/>
              </a:pPr>
              <a:r>
                <a:rPr lang="en-US" sz="1300">
                  <a:solidFill>
                    <a:schemeClr val="dk1"/>
                  </a:solidFill>
                  <a:latin typeface="Tahoma"/>
                  <a:ea typeface="Tahoma"/>
                  <a:cs typeface="Tahoma"/>
                  <a:sym typeface="Tahoma"/>
                </a:rPr>
                <a:t>Mobile Devices</a:t>
              </a:r>
              <a:endParaRPr sz="1300">
                <a:solidFill>
                  <a:schemeClr val="dk1"/>
                </a:solidFill>
                <a:latin typeface="Tahoma"/>
                <a:ea typeface="Tahoma"/>
                <a:cs typeface="Tahoma"/>
                <a:sym typeface="Tahoma"/>
              </a:endParaRPr>
            </a:p>
          </p:txBody>
        </p:sp>
        <p:sp>
          <p:nvSpPr>
            <p:cNvPr id="183" name="Google Shape;183;p22"/>
            <p:cNvSpPr txBox="1"/>
            <p:nvPr/>
          </p:nvSpPr>
          <p:spPr>
            <a:xfrm>
              <a:off x="546130" y="4440000"/>
              <a:ext cx="756600" cy="265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Font typeface="Arial"/>
                <a:buNone/>
              </a:pPr>
              <a:r>
                <a:rPr lang="en-US" sz="1300">
                  <a:solidFill>
                    <a:schemeClr val="dk1"/>
                  </a:solidFill>
                  <a:latin typeface="Tahoma"/>
                  <a:ea typeface="Tahoma"/>
                  <a:cs typeface="Tahoma"/>
                  <a:sym typeface="Tahoma"/>
                </a:rPr>
                <a:t>Partners</a:t>
              </a:r>
              <a:endParaRPr sz="1300">
                <a:solidFill>
                  <a:schemeClr val="dk1"/>
                </a:solidFill>
                <a:latin typeface="Tahoma"/>
                <a:ea typeface="Tahoma"/>
                <a:cs typeface="Tahoma"/>
                <a:sym typeface="Tahoma"/>
              </a:endParaRPr>
            </a:p>
          </p:txBody>
        </p:sp>
        <p:pic>
          <p:nvPicPr>
            <p:cNvPr id="171" name="Google Shape;171;p22"/>
            <p:cNvPicPr preferRelativeResize="0"/>
            <p:nvPr/>
          </p:nvPicPr>
          <p:blipFill rotWithShape="1">
            <a:blip r:embed="rId7">
              <a:alphaModFix/>
            </a:blip>
            <a:srcRect r="-8624"/>
            <a:stretch/>
          </p:blipFill>
          <p:spPr>
            <a:xfrm>
              <a:off x="1402121" y="2025267"/>
              <a:ext cx="487558" cy="455168"/>
            </a:xfrm>
            <a:prstGeom prst="rect">
              <a:avLst/>
            </a:prstGeom>
            <a:noFill/>
            <a:ln>
              <a:noFill/>
            </a:ln>
          </p:spPr>
        </p:pic>
        <p:sp>
          <p:nvSpPr>
            <p:cNvPr id="184" name="Google Shape;184;p22"/>
            <p:cNvSpPr txBox="1"/>
            <p:nvPr/>
          </p:nvSpPr>
          <p:spPr>
            <a:xfrm>
              <a:off x="546130" y="5673967"/>
              <a:ext cx="756600" cy="265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Font typeface="Arial"/>
                <a:buNone/>
              </a:pPr>
              <a:r>
                <a:rPr lang="en-US" sz="1300">
                  <a:solidFill>
                    <a:schemeClr val="dk1"/>
                  </a:solidFill>
                  <a:latin typeface="Tahoma"/>
                  <a:ea typeface="Tahoma"/>
                  <a:cs typeface="Tahoma"/>
                  <a:sym typeface="Tahoma"/>
                </a:rPr>
                <a:t>Bots</a:t>
              </a:r>
              <a:endParaRPr sz="1300">
                <a:solidFill>
                  <a:schemeClr val="dk1"/>
                </a:solidFill>
                <a:latin typeface="Tahoma"/>
                <a:ea typeface="Tahoma"/>
                <a:cs typeface="Tahoma"/>
                <a:sym typeface="Tahoma"/>
              </a:endParaRPr>
            </a:p>
          </p:txBody>
        </p:sp>
        <p:sp>
          <p:nvSpPr>
            <p:cNvPr id="185" name="Google Shape;185;p22"/>
            <p:cNvSpPr/>
            <p:nvPr/>
          </p:nvSpPr>
          <p:spPr>
            <a:xfrm>
              <a:off x="2913995" y="3859100"/>
              <a:ext cx="289200" cy="289200"/>
            </a:xfrm>
            <a:prstGeom prst="ellipse">
              <a:avLst/>
            </a:prstGeom>
            <a:solidFill>
              <a:schemeClr val="accent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86" name="Google Shape;186;p22"/>
            <p:cNvSpPr/>
            <p:nvPr/>
          </p:nvSpPr>
          <p:spPr>
            <a:xfrm>
              <a:off x="5453360" y="3198057"/>
              <a:ext cx="289200" cy="289200"/>
            </a:xfrm>
            <a:prstGeom prst="ellipse">
              <a:avLst/>
            </a:prstGeom>
            <a:solidFill>
              <a:schemeClr val="accent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87" name="Google Shape;187;p22"/>
            <p:cNvSpPr/>
            <p:nvPr/>
          </p:nvSpPr>
          <p:spPr>
            <a:xfrm>
              <a:off x="5453360" y="4449409"/>
              <a:ext cx="289200" cy="289200"/>
            </a:xfrm>
            <a:prstGeom prst="ellipse">
              <a:avLst/>
            </a:prstGeom>
            <a:solidFill>
              <a:schemeClr val="accent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88" name="Google Shape;188;p22"/>
            <p:cNvSpPr/>
            <p:nvPr/>
          </p:nvSpPr>
          <p:spPr>
            <a:xfrm>
              <a:off x="7688001" y="4449409"/>
              <a:ext cx="289200" cy="289200"/>
            </a:xfrm>
            <a:prstGeom prst="ellipse">
              <a:avLst/>
            </a:prstGeom>
            <a:solidFill>
              <a:schemeClr val="accent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89" name="Google Shape;189;p22"/>
            <p:cNvSpPr/>
            <p:nvPr/>
          </p:nvSpPr>
          <p:spPr>
            <a:xfrm>
              <a:off x="7664740" y="3170376"/>
              <a:ext cx="289200" cy="289200"/>
            </a:xfrm>
            <a:prstGeom prst="ellipse">
              <a:avLst/>
            </a:prstGeom>
            <a:solidFill>
              <a:schemeClr val="accent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90" name="Google Shape;190;p22"/>
            <p:cNvSpPr/>
            <p:nvPr/>
          </p:nvSpPr>
          <p:spPr>
            <a:xfrm>
              <a:off x="10330206" y="3852453"/>
              <a:ext cx="289200" cy="289200"/>
            </a:xfrm>
            <a:prstGeom prst="ellipse">
              <a:avLst/>
            </a:prstGeom>
            <a:solidFill>
              <a:schemeClr val="accent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91" name="Google Shape;191;p22"/>
            <p:cNvSpPr/>
            <p:nvPr/>
          </p:nvSpPr>
          <p:spPr>
            <a:xfrm>
              <a:off x="2854019" y="4893606"/>
              <a:ext cx="2437800" cy="1215000"/>
            </a:xfrm>
            <a:prstGeom prst="rect">
              <a:avLst/>
            </a:prstGeom>
            <a:solidFill>
              <a:schemeClr val="accent1"/>
            </a:solidFill>
            <a:ln>
              <a:noFill/>
            </a:ln>
          </p:spPr>
          <p:txBody>
            <a:bodyPr spcFirstLastPara="1" wrap="square" lIns="243800" tIns="0" rIns="0" bIns="0" anchor="ctr" anchorCtr="0">
              <a:noAutofit/>
            </a:bodyPr>
            <a:lstStyle/>
            <a:p>
              <a:pPr marL="0" lvl="0" indent="0" algn="l" rtl="0">
                <a:lnSpc>
                  <a:spcPct val="115000"/>
                </a:lnSpc>
                <a:spcBef>
                  <a:spcPts val="0"/>
                </a:spcBef>
                <a:spcAft>
                  <a:spcPts val="0"/>
                </a:spcAft>
                <a:buClr>
                  <a:schemeClr val="dk1"/>
                </a:buClr>
                <a:buSzPts val="1500"/>
                <a:buFont typeface="Arial"/>
                <a:buNone/>
              </a:pPr>
              <a:r>
                <a:rPr lang="en-US" sz="1600" b="1">
                  <a:solidFill>
                    <a:srgbClr val="FFFFFF"/>
                  </a:solidFill>
                  <a:latin typeface="Tahoma"/>
                  <a:ea typeface="Tahoma"/>
                  <a:cs typeface="Tahoma"/>
                  <a:sym typeface="Tahoma"/>
                </a:rPr>
                <a:t>Bot</a:t>
              </a:r>
              <a:endParaRPr sz="1600" b="1">
                <a:solidFill>
                  <a:srgbClr val="FFFFFF"/>
                </a:solidFill>
                <a:latin typeface="Tahoma"/>
                <a:ea typeface="Tahoma"/>
                <a:cs typeface="Tahoma"/>
                <a:sym typeface="Tahoma"/>
              </a:endParaRPr>
            </a:p>
            <a:p>
              <a:pPr marL="0" lvl="0" indent="0" algn="l" rtl="0">
                <a:lnSpc>
                  <a:spcPct val="115000"/>
                </a:lnSpc>
                <a:spcBef>
                  <a:spcPts val="0"/>
                </a:spcBef>
                <a:spcAft>
                  <a:spcPts val="0"/>
                </a:spcAft>
                <a:buClr>
                  <a:schemeClr val="dk1"/>
                </a:buClr>
                <a:buSzPts val="1500"/>
                <a:buFont typeface="Arial"/>
                <a:buNone/>
              </a:pPr>
              <a:r>
                <a:rPr lang="en-US" sz="1600" b="1">
                  <a:solidFill>
                    <a:srgbClr val="FFFFFF"/>
                  </a:solidFill>
                  <a:latin typeface="Tahoma"/>
                  <a:ea typeface="Tahoma"/>
                  <a:cs typeface="Tahoma"/>
                  <a:sym typeface="Tahoma"/>
                </a:rPr>
                <a:t>Cloud WAF</a:t>
              </a:r>
              <a:endParaRPr sz="1600" b="1">
                <a:solidFill>
                  <a:srgbClr val="FFFFFF"/>
                </a:solidFill>
                <a:latin typeface="Tahoma"/>
                <a:ea typeface="Tahoma"/>
                <a:cs typeface="Tahoma"/>
                <a:sym typeface="Tahoma"/>
              </a:endParaRPr>
            </a:p>
            <a:p>
              <a:pPr marL="0" lvl="0" indent="0" algn="l" rtl="0">
                <a:lnSpc>
                  <a:spcPct val="115000"/>
                </a:lnSpc>
                <a:spcBef>
                  <a:spcPts val="0"/>
                </a:spcBef>
                <a:spcAft>
                  <a:spcPts val="0"/>
                </a:spcAft>
                <a:buClr>
                  <a:schemeClr val="dk1"/>
                </a:buClr>
                <a:buSzPts val="1500"/>
                <a:buFont typeface="Arial"/>
                <a:buNone/>
              </a:pPr>
              <a:r>
                <a:rPr lang="en-US" sz="1600" b="1">
                  <a:solidFill>
                    <a:srgbClr val="FFFFFF"/>
                  </a:solidFill>
                  <a:latin typeface="Tahoma"/>
                  <a:ea typeface="Tahoma"/>
                  <a:cs typeface="Tahoma"/>
                  <a:sym typeface="Tahoma"/>
                </a:rPr>
                <a:t>WAF GW</a:t>
              </a:r>
              <a:endParaRPr sz="1600" b="1">
                <a:solidFill>
                  <a:srgbClr val="FFFFFF"/>
                </a:solidFill>
                <a:latin typeface="Tahoma"/>
                <a:ea typeface="Tahoma"/>
                <a:cs typeface="Tahoma"/>
                <a:sym typeface="Tahoma"/>
              </a:endParaRPr>
            </a:p>
          </p:txBody>
        </p:sp>
        <p:sp>
          <p:nvSpPr>
            <p:cNvPr id="192" name="Google Shape;192;p22"/>
            <p:cNvSpPr/>
            <p:nvPr/>
          </p:nvSpPr>
          <p:spPr>
            <a:xfrm>
              <a:off x="2854019" y="1878372"/>
              <a:ext cx="2437800" cy="1212000"/>
            </a:xfrm>
            <a:prstGeom prst="rect">
              <a:avLst/>
            </a:prstGeom>
            <a:solidFill>
              <a:schemeClr val="accent1"/>
            </a:solidFill>
            <a:ln>
              <a:noFill/>
            </a:ln>
          </p:spPr>
          <p:txBody>
            <a:bodyPr spcFirstLastPara="1" wrap="square" lIns="243800" tIns="0" rIns="0" bIns="0" anchor="ctr" anchorCtr="0">
              <a:noAutofit/>
            </a:bodyPr>
            <a:lstStyle/>
            <a:p>
              <a:pPr marL="0" lvl="0" indent="0" algn="l" rtl="0">
                <a:lnSpc>
                  <a:spcPct val="115000"/>
                </a:lnSpc>
                <a:spcBef>
                  <a:spcPts val="0"/>
                </a:spcBef>
                <a:spcAft>
                  <a:spcPts val="0"/>
                </a:spcAft>
                <a:buNone/>
              </a:pPr>
              <a:r>
                <a:rPr lang="en-US" sz="1600" b="1">
                  <a:solidFill>
                    <a:srgbClr val="FFFFFF"/>
                  </a:solidFill>
                  <a:latin typeface="Tahoma"/>
                  <a:ea typeface="Tahoma"/>
                  <a:cs typeface="Tahoma"/>
                  <a:sym typeface="Tahoma"/>
                </a:rPr>
                <a:t>CDN</a:t>
              </a:r>
              <a:endParaRPr sz="1600" b="1">
                <a:solidFill>
                  <a:srgbClr val="FFFFFF"/>
                </a:solidFill>
                <a:latin typeface="Tahoma"/>
                <a:ea typeface="Tahoma"/>
                <a:cs typeface="Tahoma"/>
                <a:sym typeface="Tahoma"/>
              </a:endParaRPr>
            </a:p>
            <a:p>
              <a:pPr marL="0" lvl="0" indent="0" algn="l" rtl="0">
                <a:lnSpc>
                  <a:spcPct val="115000"/>
                </a:lnSpc>
                <a:spcBef>
                  <a:spcPts val="0"/>
                </a:spcBef>
                <a:spcAft>
                  <a:spcPts val="0"/>
                </a:spcAft>
                <a:buNone/>
              </a:pPr>
              <a:r>
                <a:rPr lang="en-US" sz="1600" b="1">
                  <a:solidFill>
                    <a:srgbClr val="FFFFFF"/>
                  </a:solidFill>
                  <a:latin typeface="Tahoma"/>
                  <a:ea typeface="Tahoma"/>
                  <a:cs typeface="Tahoma"/>
                  <a:sym typeface="Tahoma"/>
                </a:rPr>
                <a:t>DDoS</a:t>
              </a:r>
              <a:endParaRPr sz="1600" b="1">
                <a:solidFill>
                  <a:srgbClr val="FFFFFF"/>
                </a:solidFill>
                <a:latin typeface="Tahoma"/>
                <a:ea typeface="Tahoma"/>
                <a:cs typeface="Tahoma"/>
                <a:sym typeface="Tahoma"/>
              </a:endParaRPr>
            </a:p>
          </p:txBody>
        </p:sp>
        <p:sp>
          <p:nvSpPr>
            <p:cNvPr id="193" name="Google Shape;193;p22"/>
            <p:cNvSpPr/>
            <p:nvPr/>
          </p:nvSpPr>
          <p:spPr>
            <a:xfrm>
              <a:off x="8066881" y="1878372"/>
              <a:ext cx="2437800" cy="1212000"/>
            </a:xfrm>
            <a:prstGeom prst="rect">
              <a:avLst/>
            </a:prstGeom>
            <a:solidFill>
              <a:schemeClr val="accent1"/>
            </a:solidFill>
            <a:ln>
              <a:noFill/>
            </a:ln>
          </p:spPr>
          <p:txBody>
            <a:bodyPr spcFirstLastPara="1" wrap="square" lIns="243800" tIns="0" rIns="0" bIns="0" anchor="ctr" anchorCtr="0">
              <a:noAutofit/>
            </a:bodyPr>
            <a:lstStyle/>
            <a:p>
              <a:pPr marL="0" lvl="0" indent="0" algn="l" rtl="0">
                <a:lnSpc>
                  <a:spcPct val="115000"/>
                </a:lnSpc>
                <a:spcBef>
                  <a:spcPts val="0"/>
                </a:spcBef>
                <a:spcAft>
                  <a:spcPts val="0"/>
                </a:spcAft>
                <a:buNone/>
              </a:pPr>
              <a:r>
                <a:rPr lang="en-US" sz="1600" b="1">
                  <a:solidFill>
                    <a:srgbClr val="FFFFFF"/>
                  </a:solidFill>
                  <a:latin typeface="Tahoma"/>
                  <a:ea typeface="Tahoma"/>
                  <a:cs typeface="Tahoma"/>
                  <a:sym typeface="Tahoma"/>
                </a:rPr>
                <a:t>RASP</a:t>
              </a:r>
              <a:endParaRPr sz="1600" b="1">
                <a:solidFill>
                  <a:srgbClr val="FFFFFF"/>
                </a:solidFill>
                <a:latin typeface="Tahoma"/>
                <a:ea typeface="Tahoma"/>
                <a:cs typeface="Tahoma"/>
                <a:sym typeface="Tahoma"/>
              </a:endParaRPr>
            </a:p>
            <a:p>
              <a:pPr marL="0" lvl="0" indent="0" algn="l" rtl="0">
                <a:lnSpc>
                  <a:spcPct val="115000"/>
                </a:lnSpc>
                <a:spcBef>
                  <a:spcPts val="0"/>
                </a:spcBef>
                <a:spcAft>
                  <a:spcPts val="0"/>
                </a:spcAft>
                <a:buNone/>
              </a:pPr>
              <a:r>
                <a:rPr lang="en-US" sz="1600" b="1">
                  <a:solidFill>
                    <a:srgbClr val="FFFFFF"/>
                  </a:solidFill>
                  <a:latin typeface="Tahoma"/>
                  <a:ea typeface="Tahoma"/>
                  <a:cs typeface="Tahoma"/>
                  <a:sym typeface="Tahoma"/>
                </a:rPr>
                <a:t>WAF GW</a:t>
              </a:r>
              <a:endParaRPr sz="1600" b="1">
                <a:solidFill>
                  <a:srgbClr val="FFFFFF"/>
                </a:solidFill>
                <a:latin typeface="Tahoma"/>
                <a:ea typeface="Tahoma"/>
                <a:cs typeface="Tahoma"/>
                <a:sym typeface="Tahoma"/>
              </a:endParaRPr>
            </a:p>
          </p:txBody>
        </p:sp>
        <p:sp>
          <p:nvSpPr>
            <p:cNvPr id="194" name="Google Shape;194;p22"/>
            <p:cNvSpPr/>
            <p:nvPr/>
          </p:nvSpPr>
          <p:spPr>
            <a:xfrm>
              <a:off x="8066276" y="4893590"/>
              <a:ext cx="2439000" cy="1215000"/>
            </a:xfrm>
            <a:prstGeom prst="rect">
              <a:avLst/>
            </a:prstGeom>
            <a:solidFill>
              <a:schemeClr val="accent1"/>
            </a:solidFill>
            <a:ln>
              <a:noFill/>
            </a:ln>
          </p:spPr>
          <p:txBody>
            <a:bodyPr spcFirstLastPara="1" wrap="square" lIns="243800" tIns="0" rIns="0" bIns="0" anchor="ctr" anchorCtr="0">
              <a:noAutofit/>
            </a:bodyPr>
            <a:lstStyle/>
            <a:p>
              <a:pPr marL="0" lvl="0" indent="0" algn="l" rtl="0">
                <a:lnSpc>
                  <a:spcPct val="115000"/>
                </a:lnSpc>
                <a:spcBef>
                  <a:spcPts val="0"/>
                </a:spcBef>
                <a:spcAft>
                  <a:spcPts val="0"/>
                </a:spcAft>
                <a:buNone/>
              </a:pPr>
              <a:r>
                <a:rPr lang="en-US" sz="1600" b="1">
                  <a:solidFill>
                    <a:srgbClr val="FFFFFF"/>
                  </a:solidFill>
                  <a:latin typeface="Tahoma"/>
                  <a:ea typeface="Tahoma"/>
                  <a:cs typeface="Tahoma"/>
                  <a:sym typeface="Tahoma"/>
                </a:rPr>
                <a:t>CDS</a:t>
              </a:r>
              <a:endParaRPr sz="1600" b="1">
                <a:solidFill>
                  <a:srgbClr val="FFFFFF"/>
                </a:solidFill>
                <a:latin typeface="Tahoma"/>
                <a:ea typeface="Tahoma"/>
                <a:cs typeface="Tahoma"/>
                <a:sym typeface="Tahoma"/>
              </a:endParaRPr>
            </a:p>
            <a:p>
              <a:pPr marL="0" lvl="0" indent="0" algn="l" rtl="0">
                <a:lnSpc>
                  <a:spcPct val="115000"/>
                </a:lnSpc>
                <a:spcBef>
                  <a:spcPts val="0"/>
                </a:spcBef>
                <a:spcAft>
                  <a:spcPts val="0"/>
                </a:spcAft>
                <a:buNone/>
              </a:pPr>
              <a:r>
                <a:rPr lang="en-US" sz="1600" b="1">
                  <a:solidFill>
                    <a:srgbClr val="FFFFFF"/>
                  </a:solidFill>
                  <a:latin typeface="Tahoma"/>
                  <a:ea typeface="Tahoma"/>
                  <a:cs typeface="Tahoma"/>
                  <a:sym typeface="Tahoma"/>
                </a:rPr>
                <a:t>DAM</a:t>
              </a:r>
              <a:endParaRPr sz="1600" b="1">
                <a:solidFill>
                  <a:srgbClr val="FFFFFF"/>
                </a:solidFill>
                <a:latin typeface="Tahoma"/>
                <a:ea typeface="Tahoma"/>
                <a:cs typeface="Tahoma"/>
                <a:sym typeface="Tahoma"/>
              </a:endParaRPr>
            </a:p>
            <a:p>
              <a:pPr marL="0" lvl="0" indent="0" algn="l" rtl="0">
                <a:lnSpc>
                  <a:spcPct val="115000"/>
                </a:lnSpc>
                <a:spcBef>
                  <a:spcPts val="0"/>
                </a:spcBef>
                <a:spcAft>
                  <a:spcPts val="0"/>
                </a:spcAft>
                <a:buNone/>
              </a:pPr>
              <a:r>
                <a:rPr lang="en-US" sz="1600" b="1">
                  <a:solidFill>
                    <a:srgbClr val="FFFFFF"/>
                  </a:solidFill>
                  <a:latin typeface="Tahoma"/>
                  <a:ea typeface="Tahoma"/>
                  <a:cs typeface="Tahoma"/>
                  <a:sym typeface="Tahoma"/>
                </a:rPr>
                <a:t>DRA</a:t>
              </a:r>
              <a:endParaRPr sz="1600" b="1">
                <a:solidFill>
                  <a:srgbClr val="FFFFFF"/>
                </a:solidFill>
                <a:latin typeface="Tahoma"/>
                <a:ea typeface="Tahoma"/>
                <a:cs typeface="Tahoma"/>
                <a:sym typeface="Tahoma"/>
              </a:endParaRPr>
            </a:p>
          </p:txBody>
        </p:sp>
        <p:cxnSp>
          <p:nvCxnSpPr>
            <p:cNvPr id="195" name="Google Shape;195;p22"/>
            <p:cNvCxnSpPr/>
            <p:nvPr/>
          </p:nvCxnSpPr>
          <p:spPr>
            <a:xfrm rot="10800000" flipH="1">
              <a:off x="5043215" y="3436205"/>
              <a:ext cx="506400" cy="1485600"/>
            </a:xfrm>
            <a:prstGeom prst="straightConnector1">
              <a:avLst/>
            </a:prstGeom>
            <a:noFill/>
            <a:ln w="19050" cap="flat" cmpd="sng">
              <a:solidFill>
                <a:schemeClr val="accent1"/>
              </a:solidFill>
              <a:prstDash val="solid"/>
              <a:round/>
              <a:headEnd type="none" w="med" len="med"/>
              <a:tailEnd type="none" w="med" len="med"/>
            </a:ln>
          </p:spPr>
        </p:cxnSp>
        <p:cxnSp>
          <p:nvCxnSpPr>
            <p:cNvPr id="196" name="Google Shape;196;p22"/>
            <p:cNvCxnSpPr/>
            <p:nvPr/>
          </p:nvCxnSpPr>
          <p:spPr>
            <a:xfrm flipH="1">
              <a:off x="7835317" y="3058933"/>
              <a:ext cx="277800" cy="223500"/>
            </a:xfrm>
            <a:prstGeom prst="straightConnector1">
              <a:avLst/>
            </a:prstGeom>
            <a:noFill/>
            <a:ln w="19050" cap="flat" cmpd="sng">
              <a:solidFill>
                <a:schemeClr val="accent1"/>
              </a:solidFill>
              <a:prstDash val="solid"/>
              <a:round/>
              <a:headEnd type="none" w="med" len="med"/>
              <a:tailEnd type="none" w="med" len="med"/>
            </a:ln>
          </p:spPr>
        </p:cxnSp>
        <p:cxnSp>
          <p:nvCxnSpPr>
            <p:cNvPr id="197" name="Google Shape;197;p22"/>
            <p:cNvCxnSpPr>
              <a:endCxn id="187" idx="3"/>
            </p:cNvCxnSpPr>
            <p:nvPr/>
          </p:nvCxnSpPr>
          <p:spPr>
            <a:xfrm rot="10800000" flipH="1">
              <a:off x="5232912" y="4696257"/>
              <a:ext cx="262800" cy="249900"/>
            </a:xfrm>
            <a:prstGeom prst="straightConnector1">
              <a:avLst/>
            </a:prstGeom>
            <a:noFill/>
            <a:ln w="19050" cap="flat" cmpd="sng">
              <a:solidFill>
                <a:schemeClr val="accent1"/>
              </a:solidFill>
              <a:prstDash val="solid"/>
              <a:round/>
              <a:headEnd type="none" w="med" len="med"/>
              <a:tailEnd type="none" w="med" len="med"/>
            </a:ln>
          </p:spPr>
        </p:cxnSp>
        <p:cxnSp>
          <p:nvCxnSpPr>
            <p:cNvPr id="198" name="Google Shape;198;p22"/>
            <p:cNvCxnSpPr/>
            <p:nvPr/>
          </p:nvCxnSpPr>
          <p:spPr>
            <a:xfrm>
              <a:off x="3058501" y="3049600"/>
              <a:ext cx="900" cy="878700"/>
            </a:xfrm>
            <a:prstGeom prst="straightConnector1">
              <a:avLst/>
            </a:prstGeom>
            <a:noFill/>
            <a:ln w="19050" cap="flat" cmpd="sng">
              <a:solidFill>
                <a:schemeClr val="accent1"/>
              </a:solidFill>
              <a:prstDash val="solid"/>
              <a:round/>
              <a:headEnd type="none" w="med" len="med"/>
              <a:tailEnd type="none" w="med" len="med"/>
            </a:ln>
          </p:spPr>
        </p:cxnSp>
        <p:cxnSp>
          <p:nvCxnSpPr>
            <p:cNvPr id="199" name="Google Shape;199;p22"/>
            <p:cNvCxnSpPr/>
            <p:nvPr/>
          </p:nvCxnSpPr>
          <p:spPr>
            <a:xfrm rot="10800000" flipH="1">
              <a:off x="9813411" y="4071800"/>
              <a:ext cx="627000" cy="1002000"/>
            </a:xfrm>
            <a:prstGeom prst="straightConnector1">
              <a:avLst/>
            </a:prstGeom>
            <a:noFill/>
            <a:ln w="19050" cap="flat" cmpd="sng">
              <a:solidFill>
                <a:schemeClr val="accent1"/>
              </a:solidFill>
              <a:prstDash val="solid"/>
              <a:round/>
              <a:headEnd type="none" w="med" len="med"/>
              <a:tailEnd type="none" w="med" len="med"/>
            </a:ln>
          </p:spPr>
        </p:cxnSp>
        <p:cxnSp>
          <p:nvCxnSpPr>
            <p:cNvPr id="200" name="Google Shape;200;p22"/>
            <p:cNvCxnSpPr/>
            <p:nvPr/>
          </p:nvCxnSpPr>
          <p:spPr>
            <a:xfrm flipH="1">
              <a:off x="7865488" y="3020709"/>
              <a:ext cx="540000" cy="1522500"/>
            </a:xfrm>
            <a:prstGeom prst="straightConnector1">
              <a:avLst/>
            </a:prstGeom>
            <a:noFill/>
            <a:ln w="19050" cap="flat" cmpd="sng">
              <a:solidFill>
                <a:schemeClr val="accent1"/>
              </a:solidFill>
              <a:prstDash val="solid"/>
              <a:round/>
              <a:headEnd type="none" w="med" len="med"/>
              <a:tailEnd type="none" w="med" len="med"/>
            </a:ln>
          </p:spPr>
        </p:cxnSp>
      </p:grpSp>
      <p:sp>
        <p:nvSpPr>
          <p:cNvPr id="201" name="Google Shape;201;p22"/>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pic>
        <p:nvPicPr>
          <p:cNvPr id="202" name="Google Shape;202;p22"/>
          <p:cNvPicPr preferRelativeResize="0"/>
          <p:nvPr/>
        </p:nvPicPr>
        <p:blipFill>
          <a:blip r:embed="rId8">
            <a:alphaModFix/>
          </a:blip>
          <a:stretch>
            <a:fillRect/>
          </a:stretch>
        </p:blipFill>
        <p:spPr>
          <a:xfrm>
            <a:off x="12839120" y="0"/>
            <a:ext cx="3425275" cy="3425275"/>
          </a:xfrm>
          <a:prstGeom prst="rect">
            <a:avLst/>
          </a:prstGeom>
          <a:noFill/>
          <a:ln>
            <a:noFill/>
          </a:ln>
        </p:spPr>
      </p:pic>
      <p:sp>
        <p:nvSpPr>
          <p:cNvPr id="203" name="Google Shape;203;p22"/>
          <p:cNvSpPr txBox="1">
            <a:spLocks noGrp="1"/>
          </p:cNvSpPr>
          <p:nvPr>
            <p:ph type="title" idx="4294967295"/>
          </p:nvPr>
        </p:nvSpPr>
        <p:spPr>
          <a:xfrm>
            <a:off x="533261" y="533400"/>
            <a:ext cx="7163700" cy="716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3500">
                <a:solidFill>
                  <a:schemeClr val="dk1"/>
                </a:solidFill>
              </a:rPr>
              <a:t>The Imperva Products Portfolio</a:t>
            </a:r>
            <a:endParaRPr sz="3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p:nvPr/>
        </p:nvSpPr>
        <p:spPr>
          <a:xfrm>
            <a:off x="10401510" y="4123362"/>
            <a:ext cx="1205400" cy="441600"/>
          </a:xfrm>
          <a:prstGeom prst="rect">
            <a:avLst/>
          </a:prstGeom>
          <a:solidFill>
            <a:srgbClr val="9E9E9E"/>
          </a:solidFill>
          <a:ln>
            <a:noFill/>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None/>
            </a:pPr>
            <a:r>
              <a:rPr lang="en-US" sz="1600" b="1">
                <a:solidFill>
                  <a:srgbClr val="FFFFFF"/>
                </a:solidFill>
                <a:latin typeface="Tahoma"/>
                <a:ea typeface="Tahoma"/>
                <a:cs typeface="Tahoma"/>
                <a:sym typeface="Tahoma"/>
              </a:rPr>
              <a:t>Data</a:t>
            </a:r>
            <a:endParaRPr sz="1600" b="1">
              <a:solidFill>
                <a:srgbClr val="FFFFFF"/>
              </a:solidFill>
              <a:latin typeface="Tahoma"/>
              <a:ea typeface="Tahoma"/>
              <a:cs typeface="Tahoma"/>
              <a:sym typeface="Tahoma"/>
            </a:endParaRPr>
          </a:p>
        </p:txBody>
      </p:sp>
      <p:sp>
        <p:nvSpPr>
          <p:cNvPr id="209" name="Google Shape;209;p23"/>
          <p:cNvSpPr/>
          <p:nvPr/>
        </p:nvSpPr>
        <p:spPr>
          <a:xfrm>
            <a:off x="3205249" y="3368517"/>
            <a:ext cx="1682400" cy="710100"/>
          </a:xfrm>
          <a:prstGeom prst="rect">
            <a:avLst/>
          </a:prstGeom>
          <a:solidFill>
            <a:srgbClr val="9E9E9E"/>
          </a:solidFill>
          <a:ln>
            <a:noFill/>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None/>
            </a:pPr>
            <a:r>
              <a:rPr lang="en-US" sz="1600" b="1">
                <a:solidFill>
                  <a:srgbClr val="FFFFFF"/>
                </a:solidFill>
                <a:latin typeface="Tahoma"/>
                <a:ea typeface="Tahoma"/>
                <a:cs typeface="Tahoma"/>
                <a:sym typeface="Tahoma"/>
              </a:rPr>
              <a:t>Network</a:t>
            </a:r>
            <a:endParaRPr sz="1600" b="1">
              <a:solidFill>
                <a:srgbClr val="FFFFFF"/>
              </a:solidFill>
              <a:latin typeface="Tahoma"/>
              <a:ea typeface="Tahoma"/>
              <a:cs typeface="Tahoma"/>
              <a:sym typeface="Tahoma"/>
            </a:endParaRPr>
          </a:p>
        </p:txBody>
      </p:sp>
      <p:sp>
        <p:nvSpPr>
          <p:cNvPr id="210" name="Google Shape;210;p23"/>
          <p:cNvSpPr/>
          <p:nvPr/>
        </p:nvSpPr>
        <p:spPr>
          <a:xfrm>
            <a:off x="8334960" y="3368517"/>
            <a:ext cx="1755000" cy="710100"/>
          </a:xfrm>
          <a:prstGeom prst="rect">
            <a:avLst/>
          </a:prstGeom>
          <a:solidFill>
            <a:srgbClr val="9E9E9E"/>
          </a:solidFill>
          <a:ln>
            <a:noFill/>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None/>
            </a:pPr>
            <a:r>
              <a:rPr lang="en-US" sz="1600" b="1">
                <a:solidFill>
                  <a:srgbClr val="FFFFFF"/>
                </a:solidFill>
                <a:latin typeface="Tahoma"/>
                <a:ea typeface="Tahoma"/>
                <a:cs typeface="Tahoma"/>
                <a:sym typeface="Tahoma"/>
              </a:rPr>
              <a:t>Microservices</a:t>
            </a:r>
            <a:endParaRPr sz="1600" b="1">
              <a:solidFill>
                <a:srgbClr val="FFFFFF"/>
              </a:solidFill>
              <a:latin typeface="Tahoma"/>
              <a:ea typeface="Tahoma"/>
              <a:cs typeface="Tahoma"/>
              <a:sym typeface="Tahoma"/>
            </a:endParaRPr>
          </a:p>
        </p:txBody>
      </p:sp>
      <p:sp>
        <p:nvSpPr>
          <p:cNvPr id="211" name="Google Shape;211;p23"/>
          <p:cNvSpPr/>
          <p:nvPr/>
        </p:nvSpPr>
        <p:spPr>
          <a:xfrm>
            <a:off x="5785077" y="2673929"/>
            <a:ext cx="1755000" cy="710100"/>
          </a:xfrm>
          <a:prstGeom prst="rect">
            <a:avLst/>
          </a:prstGeom>
          <a:solidFill>
            <a:srgbClr val="9E9E9E"/>
          </a:solidFill>
          <a:ln>
            <a:noFill/>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None/>
            </a:pPr>
            <a:r>
              <a:rPr lang="en-US" sz="1600" b="1">
                <a:solidFill>
                  <a:srgbClr val="FFFFFF"/>
                </a:solidFill>
                <a:latin typeface="Tahoma"/>
                <a:ea typeface="Tahoma"/>
                <a:cs typeface="Tahoma"/>
                <a:sym typeface="Tahoma"/>
              </a:rPr>
              <a:t>Applications</a:t>
            </a:r>
            <a:endParaRPr sz="1600" b="1">
              <a:solidFill>
                <a:srgbClr val="FFFFFF"/>
              </a:solidFill>
              <a:latin typeface="Tahoma"/>
              <a:ea typeface="Tahoma"/>
              <a:cs typeface="Tahoma"/>
              <a:sym typeface="Tahoma"/>
            </a:endParaRPr>
          </a:p>
        </p:txBody>
      </p:sp>
      <p:sp>
        <p:nvSpPr>
          <p:cNvPr id="212" name="Google Shape;212;p23"/>
          <p:cNvSpPr/>
          <p:nvPr/>
        </p:nvSpPr>
        <p:spPr>
          <a:xfrm>
            <a:off x="5784909" y="4005250"/>
            <a:ext cx="1755000" cy="710100"/>
          </a:xfrm>
          <a:prstGeom prst="rect">
            <a:avLst/>
          </a:prstGeom>
          <a:solidFill>
            <a:srgbClr val="9E9E9E"/>
          </a:solidFill>
          <a:ln>
            <a:noFill/>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None/>
            </a:pPr>
            <a:r>
              <a:rPr lang="en-US" sz="1600" b="1">
                <a:solidFill>
                  <a:srgbClr val="FFFFFF"/>
                </a:solidFill>
                <a:latin typeface="Tahoma"/>
                <a:ea typeface="Tahoma"/>
                <a:cs typeface="Tahoma"/>
                <a:sym typeface="Tahoma"/>
              </a:rPr>
              <a:t>APIs</a:t>
            </a:r>
            <a:endParaRPr sz="1600" b="1">
              <a:solidFill>
                <a:srgbClr val="FFFFFF"/>
              </a:solidFill>
              <a:latin typeface="Tahoma"/>
              <a:ea typeface="Tahoma"/>
              <a:cs typeface="Tahoma"/>
              <a:sym typeface="Tahoma"/>
            </a:endParaRPr>
          </a:p>
        </p:txBody>
      </p:sp>
      <p:pic>
        <p:nvPicPr>
          <p:cNvPr id="213" name="Google Shape;213;p23"/>
          <p:cNvPicPr preferRelativeResize="0"/>
          <p:nvPr/>
        </p:nvPicPr>
        <p:blipFill rotWithShape="1">
          <a:blip r:embed="rId3">
            <a:alphaModFix/>
          </a:blip>
          <a:srcRect l="-15968"/>
          <a:stretch/>
        </p:blipFill>
        <p:spPr>
          <a:xfrm>
            <a:off x="10739033" y="3486730"/>
            <a:ext cx="530400" cy="460111"/>
          </a:xfrm>
          <a:prstGeom prst="rect">
            <a:avLst/>
          </a:prstGeom>
          <a:noFill/>
          <a:ln>
            <a:noFill/>
          </a:ln>
        </p:spPr>
      </p:pic>
      <p:pic>
        <p:nvPicPr>
          <p:cNvPr id="214" name="Google Shape;214;p23"/>
          <p:cNvPicPr preferRelativeResize="0"/>
          <p:nvPr/>
        </p:nvPicPr>
        <p:blipFill>
          <a:blip r:embed="rId4">
            <a:alphaModFix/>
          </a:blip>
          <a:stretch>
            <a:fillRect/>
          </a:stretch>
        </p:blipFill>
        <p:spPr>
          <a:xfrm>
            <a:off x="1316154" y="2802401"/>
            <a:ext cx="491697" cy="491697"/>
          </a:xfrm>
          <a:prstGeom prst="rect">
            <a:avLst/>
          </a:prstGeom>
          <a:noFill/>
          <a:ln>
            <a:noFill/>
          </a:ln>
        </p:spPr>
      </p:pic>
      <p:pic>
        <p:nvPicPr>
          <p:cNvPr id="215" name="Google Shape;215;p23"/>
          <p:cNvPicPr preferRelativeResize="0"/>
          <p:nvPr/>
        </p:nvPicPr>
        <p:blipFill>
          <a:blip r:embed="rId5">
            <a:alphaModFix/>
          </a:blip>
          <a:stretch>
            <a:fillRect/>
          </a:stretch>
        </p:blipFill>
        <p:spPr>
          <a:xfrm>
            <a:off x="1316154" y="4030104"/>
            <a:ext cx="491697" cy="491697"/>
          </a:xfrm>
          <a:prstGeom prst="rect">
            <a:avLst/>
          </a:prstGeom>
          <a:noFill/>
          <a:ln>
            <a:noFill/>
          </a:ln>
        </p:spPr>
      </p:pic>
      <p:pic>
        <p:nvPicPr>
          <p:cNvPr id="216" name="Google Shape;216;p23"/>
          <p:cNvPicPr preferRelativeResize="0"/>
          <p:nvPr/>
        </p:nvPicPr>
        <p:blipFill rotWithShape="1">
          <a:blip r:embed="rId6">
            <a:alphaModFix/>
          </a:blip>
          <a:srcRect r="-12069"/>
          <a:stretch/>
        </p:blipFill>
        <p:spPr>
          <a:xfrm>
            <a:off x="1316154" y="5257807"/>
            <a:ext cx="491697" cy="441639"/>
          </a:xfrm>
          <a:prstGeom prst="rect">
            <a:avLst/>
          </a:prstGeom>
          <a:noFill/>
          <a:ln>
            <a:noFill/>
          </a:ln>
        </p:spPr>
      </p:pic>
      <p:cxnSp>
        <p:nvCxnSpPr>
          <p:cNvPr id="217" name="Google Shape;217;p23"/>
          <p:cNvCxnSpPr>
            <a:stCxn id="218" idx="3"/>
            <a:endCxn id="209" idx="1"/>
          </p:cNvCxnSpPr>
          <p:nvPr/>
        </p:nvCxnSpPr>
        <p:spPr>
          <a:xfrm>
            <a:off x="1807851" y="1957777"/>
            <a:ext cx="1397400" cy="1765800"/>
          </a:xfrm>
          <a:prstGeom prst="curvedConnector3">
            <a:avLst>
              <a:gd name="adj1" fmla="val 49998"/>
            </a:avLst>
          </a:prstGeom>
          <a:noFill/>
          <a:ln w="19050" cap="flat" cmpd="sng">
            <a:solidFill>
              <a:srgbClr val="D9D9D9"/>
            </a:solidFill>
            <a:prstDash val="solid"/>
            <a:round/>
            <a:headEnd type="none" w="med" len="med"/>
            <a:tailEnd type="none" w="med" len="med"/>
          </a:ln>
        </p:spPr>
      </p:cxnSp>
      <p:cxnSp>
        <p:nvCxnSpPr>
          <p:cNvPr id="219" name="Google Shape;219;p23"/>
          <p:cNvCxnSpPr>
            <a:stCxn id="214" idx="3"/>
            <a:endCxn id="209" idx="1"/>
          </p:cNvCxnSpPr>
          <p:nvPr/>
        </p:nvCxnSpPr>
        <p:spPr>
          <a:xfrm>
            <a:off x="1807851" y="3048250"/>
            <a:ext cx="1397400" cy="675300"/>
          </a:xfrm>
          <a:prstGeom prst="curvedConnector3">
            <a:avLst>
              <a:gd name="adj1" fmla="val 49998"/>
            </a:avLst>
          </a:prstGeom>
          <a:noFill/>
          <a:ln w="19050" cap="flat" cmpd="sng">
            <a:solidFill>
              <a:srgbClr val="D9D9D9"/>
            </a:solidFill>
            <a:prstDash val="solid"/>
            <a:round/>
            <a:headEnd type="none" w="med" len="med"/>
            <a:tailEnd type="none" w="med" len="med"/>
          </a:ln>
        </p:spPr>
      </p:cxnSp>
      <p:cxnSp>
        <p:nvCxnSpPr>
          <p:cNvPr id="220" name="Google Shape;220;p23"/>
          <p:cNvCxnSpPr>
            <a:stCxn id="215" idx="3"/>
            <a:endCxn id="209" idx="1"/>
          </p:cNvCxnSpPr>
          <p:nvPr/>
        </p:nvCxnSpPr>
        <p:spPr>
          <a:xfrm rot="10800000" flipH="1">
            <a:off x="1807851" y="3723653"/>
            <a:ext cx="1397400" cy="552300"/>
          </a:xfrm>
          <a:prstGeom prst="curvedConnector3">
            <a:avLst>
              <a:gd name="adj1" fmla="val 49998"/>
            </a:avLst>
          </a:prstGeom>
          <a:noFill/>
          <a:ln w="19050" cap="flat" cmpd="sng">
            <a:solidFill>
              <a:srgbClr val="D9D9D9"/>
            </a:solidFill>
            <a:prstDash val="solid"/>
            <a:round/>
            <a:headEnd type="none" w="med" len="med"/>
            <a:tailEnd type="none" w="med" len="med"/>
          </a:ln>
        </p:spPr>
      </p:cxnSp>
      <p:cxnSp>
        <p:nvCxnSpPr>
          <p:cNvPr id="221" name="Google Shape;221;p23"/>
          <p:cNvCxnSpPr>
            <a:stCxn id="216" idx="3"/>
            <a:endCxn id="209" idx="1"/>
          </p:cNvCxnSpPr>
          <p:nvPr/>
        </p:nvCxnSpPr>
        <p:spPr>
          <a:xfrm rot="10800000" flipH="1">
            <a:off x="1807851" y="3723627"/>
            <a:ext cx="1397400" cy="1755000"/>
          </a:xfrm>
          <a:prstGeom prst="curvedConnector3">
            <a:avLst>
              <a:gd name="adj1" fmla="val 49998"/>
            </a:avLst>
          </a:prstGeom>
          <a:noFill/>
          <a:ln w="19050" cap="flat" cmpd="sng">
            <a:solidFill>
              <a:srgbClr val="D9D9D9"/>
            </a:solidFill>
            <a:prstDash val="solid"/>
            <a:round/>
            <a:headEnd type="none" w="med" len="med"/>
            <a:tailEnd type="none" w="med" len="med"/>
          </a:ln>
        </p:spPr>
      </p:cxnSp>
      <p:cxnSp>
        <p:nvCxnSpPr>
          <p:cNvPr id="222" name="Google Shape;222;p23"/>
          <p:cNvCxnSpPr>
            <a:stCxn id="209" idx="3"/>
            <a:endCxn id="212" idx="1"/>
          </p:cNvCxnSpPr>
          <p:nvPr/>
        </p:nvCxnSpPr>
        <p:spPr>
          <a:xfrm>
            <a:off x="4887649" y="3723567"/>
            <a:ext cx="897300" cy="636600"/>
          </a:xfrm>
          <a:prstGeom prst="curvedConnector3">
            <a:avLst>
              <a:gd name="adj1" fmla="val 49991"/>
            </a:avLst>
          </a:prstGeom>
          <a:noFill/>
          <a:ln w="19050" cap="flat" cmpd="sng">
            <a:solidFill>
              <a:srgbClr val="D9D9D9"/>
            </a:solidFill>
            <a:prstDash val="solid"/>
            <a:round/>
            <a:headEnd type="none" w="med" len="med"/>
            <a:tailEnd type="none" w="med" len="med"/>
          </a:ln>
        </p:spPr>
      </p:cxnSp>
      <p:cxnSp>
        <p:nvCxnSpPr>
          <p:cNvPr id="223" name="Google Shape;223;p23"/>
          <p:cNvCxnSpPr>
            <a:stCxn id="209" idx="3"/>
            <a:endCxn id="211" idx="1"/>
          </p:cNvCxnSpPr>
          <p:nvPr/>
        </p:nvCxnSpPr>
        <p:spPr>
          <a:xfrm rot="10800000" flipH="1">
            <a:off x="4887649" y="3029067"/>
            <a:ext cx="897300" cy="694500"/>
          </a:xfrm>
          <a:prstGeom prst="curvedConnector3">
            <a:avLst>
              <a:gd name="adj1" fmla="val 50001"/>
            </a:avLst>
          </a:prstGeom>
          <a:noFill/>
          <a:ln w="19050" cap="flat" cmpd="sng">
            <a:solidFill>
              <a:srgbClr val="D9D9D9"/>
            </a:solidFill>
            <a:prstDash val="solid"/>
            <a:round/>
            <a:headEnd type="none" w="med" len="med"/>
            <a:tailEnd type="none" w="med" len="med"/>
          </a:ln>
        </p:spPr>
      </p:cxnSp>
      <p:cxnSp>
        <p:nvCxnSpPr>
          <p:cNvPr id="224" name="Google Shape;224;p23"/>
          <p:cNvCxnSpPr>
            <a:stCxn id="211" idx="3"/>
            <a:endCxn id="210" idx="1"/>
          </p:cNvCxnSpPr>
          <p:nvPr/>
        </p:nvCxnSpPr>
        <p:spPr>
          <a:xfrm>
            <a:off x="7540077" y="3028979"/>
            <a:ext cx="795000" cy="694500"/>
          </a:xfrm>
          <a:prstGeom prst="curvedConnector3">
            <a:avLst>
              <a:gd name="adj1" fmla="val 50001"/>
            </a:avLst>
          </a:prstGeom>
          <a:noFill/>
          <a:ln w="19050" cap="flat" cmpd="sng">
            <a:solidFill>
              <a:srgbClr val="D9D9D9"/>
            </a:solidFill>
            <a:prstDash val="solid"/>
            <a:round/>
            <a:headEnd type="none" w="med" len="med"/>
            <a:tailEnd type="none" w="med" len="med"/>
          </a:ln>
        </p:spPr>
      </p:cxnSp>
      <p:cxnSp>
        <p:nvCxnSpPr>
          <p:cNvPr id="225" name="Google Shape;225;p23"/>
          <p:cNvCxnSpPr>
            <a:stCxn id="212" idx="3"/>
            <a:endCxn id="210" idx="1"/>
          </p:cNvCxnSpPr>
          <p:nvPr/>
        </p:nvCxnSpPr>
        <p:spPr>
          <a:xfrm rot="10800000" flipH="1">
            <a:off x="7539909" y="3723700"/>
            <a:ext cx="795000" cy="636600"/>
          </a:xfrm>
          <a:prstGeom prst="curvedConnector3">
            <a:avLst>
              <a:gd name="adj1" fmla="val 49993"/>
            </a:avLst>
          </a:prstGeom>
          <a:noFill/>
          <a:ln w="19050" cap="flat" cmpd="sng">
            <a:solidFill>
              <a:srgbClr val="D9D9D9"/>
            </a:solidFill>
            <a:prstDash val="solid"/>
            <a:round/>
            <a:headEnd type="none" w="med" len="med"/>
            <a:tailEnd type="none" w="med" len="med"/>
          </a:ln>
        </p:spPr>
      </p:cxnSp>
      <p:cxnSp>
        <p:nvCxnSpPr>
          <p:cNvPr id="226" name="Google Shape;226;p23"/>
          <p:cNvCxnSpPr>
            <a:stCxn id="211" idx="2"/>
            <a:endCxn id="212" idx="0"/>
          </p:cNvCxnSpPr>
          <p:nvPr/>
        </p:nvCxnSpPr>
        <p:spPr>
          <a:xfrm rot="-5400000" flipH="1">
            <a:off x="6352227" y="3694379"/>
            <a:ext cx="621300" cy="600"/>
          </a:xfrm>
          <a:prstGeom prst="curvedConnector3">
            <a:avLst>
              <a:gd name="adj1" fmla="val 49984"/>
            </a:avLst>
          </a:prstGeom>
          <a:noFill/>
          <a:ln w="19050" cap="flat" cmpd="sng">
            <a:solidFill>
              <a:srgbClr val="D9D9D9"/>
            </a:solidFill>
            <a:prstDash val="solid"/>
            <a:round/>
            <a:headEnd type="none" w="med" len="med"/>
            <a:tailEnd type="none" w="med" len="med"/>
          </a:ln>
        </p:spPr>
      </p:cxnSp>
      <p:cxnSp>
        <p:nvCxnSpPr>
          <p:cNvPr id="227" name="Google Shape;227;p23"/>
          <p:cNvCxnSpPr>
            <a:stCxn id="210" idx="3"/>
            <a:endCxn id="213" idx="1"/>
          </p:cNvCxnSpPr>
          <p:nvPr/>
        </p:nvCxnSpPr>
        <p:spPr>
          <a:xfrm rot="10800000" flipH="1">
            <a:off x="10089960" y="3716667"/>
            <a:ext cx="649200" cy="6900"/>
          </a:xfrm>
          <a:prstGeom prst="curvedConnector3">
            <a:avLst>
              <a:gd name="adj1" fmla="val 50003"/>
            </a:avLst>
          </a:prstGeom>
          <a:noFill/>
          <a:ln w="19050" cap="flat" cmpd="sng">
            <a:solidFill>
              <a:srgbClr val="D9D9D9"/>
            </a:solidFill>
            <a:prstDash val="solid"/>
            <a:round/>
            <a:headEnd type="none" w="med" len="med"/>
            <a:tailEnd type="none" w="med" len="med"/>
          </a:ln>
        </p:spPr>
      </p:cxnSp>
      <p:sp>
        <p:nvSpPr>
          <p:cNvPr id="228" name="Google Shape;228;p23"/>
          <p:cNvSpPr txBox="1"/>
          <p:nvPr/>
        </p:nvSpPr>
        <p:spPr>
          <a:xfrm>
            <a:off x="452896" y="1877517"/>
            <a:ext cx="649500" cy="215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Font typeface="Arial"/>
              <a:buNone/>
            </a:pPr>
            <a:r>
              <a:rPr lang="en-US" sz="1300">
                <a:solidFill>
                  <a:srgbClr val="9E9E9E"/>
                </a:solidFill>
                <a:latin typeface="Tahoma"/>
                <a:ea typeface="Tahoma"/>
                <a:cs typeface="Tahoma"/>
                <a:sym typeface="Tahoma"/>
              </a:rPr>
              <a:t>Desktop</a:t>
            </a:r>
            <a:endParaRPr sz="1300">
              <a:solidFill>
                <a:srgbClr val="9E9E9E"/>
              </a:solidFill>
              <a:latin typeface="Tahoma"/>
              <a:ea typeface="Tahoma"/>
              <a:cs typeface="Tahoma"/>
              <a:sym typeface="Tahoma"/>
            </a:endParaRPr>
          </a:p>
        </p:txBody>
      </p:sp>
      <p:sp>
        <p:nvSpPr>
          <p:cNvPr id="229" name="Google Shape;229;p23"/>
          <p:cNvSpPr txBox="1"/>
          <p:nvPr/>
        </p:nvSpPr>
        <p:spPr>
          <a:xfrm>
            <a:off x="452896" y="2845148"/>
            <a:ext cx="581400" cy="42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Font typeface="Arial"/>
              <a:buNone/>
            </a:pPr>
            <a:r>
              <a:rPr lang="en-US" sz="1300">
                <a:solidFill>
                  <a:srgbClr val="9E9E9E"/>
                </a:solidFill>
                <a:latin typeface="Tahoma"/>
                <a:ea typeface="Tahoma"/>
                <a:cs typeface="Tahoma"/>
                <a:sym typeface="Tahoma"/>
              </a:rPr>
              <a:t>Mobile Devices</a:t>
            </a:r>
            <a:endParaRPr sz="1300">
              <a:solidFill>
                <a:srgbClr val="9E9E9E"/>
              </a:solidFill>
              <a:latin typeface="Tahoma"/>
              <a:ea typeface="Tahoma"/>
              <a:cs typeface="Tahoma"/>
              <a:sym typeface="Tahoma"/>
            </a:endParaRPr>
          </a:p>
        </p:txBody>
      </p:sp>
      <p:sp>
        <p:nvSpPr>
          <p:cNvPr id="230" name="Google Shape;230;p23"/>
          <p:cNvSpPr txBox="1"/>
          <p:nvPr/>
        </p:nvSpPr>
        <p:spPr>
          <a:xfrm>
            <a:off x="452896" y="4163518"/>
            <a:ext cx="762900" cy="26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Font typeface="Arial"/>
              <a:buNone/>
            </a:pPr>
            <a:r>
              <a:rPr lang="en-US" sz="1300">
                <a:solidFill>
                  <a:srgbClr val="9E9E9E"/>
                </a:solidFill>
                <a:latin typeface="Tahoma"/>
                <a:ea typeface="Tahoma"/>
                <a:cs typeface="Tahoma"/>
                <a:sym typeface="Tahoma"/>
              </a:rPr>
              <a:t>Partners</a:t>
            </a:r>
            <a:endParaRPr sz="1300">
              <a:solidFill>
                <a:srgbClr val="9E9E9E"/>
              </a:solidFill>
              <a:latin typeface="Tahoma"/>
              <a:ea typeface="Tahoma"/>
              <a:cs typeface="Tahoma"/>
              <a:sym typeface="Tahoma"/>
            </a:endParaRPr>
          </a:p>
        </p:txBody>
      </p:sp>
      <p:pic>
        <p:nvPicPr>
          <p:cNvPr id="218" name="Google Shape;218;p23"/>
          <p:cNvPicPr preferRelativeResize="0"/>
          <p:nvPr/>
        </p:nvPicPr>
        <p:blipFill rotWithShape="1">
          <a:blip r:embed="rId7">
            <a:alphaModFix/>
          </a:blip>
          <a:srcRect r="-8624"/>
          <a:stretch/>
        </p:blipFill>
        <p:spPr>
          <a:xfrm>
            <a:off x="1316154" y="1728259"/>
            <a:ext cx="491697" cy="459037"/>
          </a:xfrm>
          <a:prstGeom prst="rect">
            <a:avLst/>
          </a:prstGeom>
          <a:noFill/>
          <a:ln>
            <a:noFill/>
          </a:ln>
        </p:spPr>
      </p:pic>
      <p:sp>
        <p:nvSpPr>
          <p:cNvPr id="231" name="Google Shape;231;p23"/>
          <p:cNvSpPr txBox="1"/>
          <p:nvPr/>
        </p:nvSpPr>
        <p:spPr>
          <a:xfrm>
            <a:off x="452896" y="5407973"/>
            <a:ext cx="762900" cy="26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Font typeface="Arial"/>
              <a:buNone/>
            </a:pPr>
            <a:r>
              <a:rPr lang="en-US" sz="1300">
                <a:solidFill>
                  <a:srgbClr val="9E9E9E"/>
                </a:solidFill>
                <a:latin typeface="Tahoma"/>
                <a:ea typeface="Tahoma"/>
                <a:cs typeface="Tahoma"/>
                <a:sym typeface="Tahoma"/>
              </a:rPr>
              <a:t>Bots</a:t>
            </a:r>
            <a:endParaRPr sz="1300">
              <a:solidFill>
                <a:srgbClr val="9E9E9E"/>
              </a:solidFill>
              <a:latin typeface="Tahoma"/>
              <a:ea typeface="Tahoma"/>
              <a:cs typeface="Tahoma"/>
              <a:sym typeface="Tahoma"/>
            </a:endParaRPr>
          </a:p>
        </p:txBody>
      </p:sp>
      <p:sp>
        <p:nvSpPr>
          <p:cNvPr id="232" name="Google Shape;232;p23"/>
          <p:cNvSpPr/>
          <p:nvPr/>
        </p:nvSpPr>
        <p:spPr>
          <a:xfrm>
            <a:off x="2840864" y="3577680"/>
            <a:ext cx="291600" cy="291600"/>
          </a:xfrm>
          <a:prstGeom prst="ellipse">
            <a:avLst/>
          </a:prstGeom>
          <a:solidFill>
            <a:srgbClr val="9E9E9E"/>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33" name="Google Shape;233;p23"/>
          <p:cNvSpPr/>
          <p:nvPr/>
        </p:nvSpPr>
        <p:spPr>
          <a:xfrm>
            <a:off x="5401786" y="2911018"/>
            <a:ext cx="291600" cy="291600"/>
          </a:xfrm>
          <a:prstGeom prst="ellipse">
            <a:avLst/>
          </a:prstGeom>
          <a:solidFill>
            <a:schemeClr val="accent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None/>
            </a:pPr>
            <a:endParaRPr/>
          </a:p>
        </p:txBody>
      </p:sp>
      <p:sp>
        <p:nvSpPr>
          <p:cNvPr id="234" name="Google Shape;234;p23"/>
          <p:cNvSpPr/>
          <p:nvPr/>
        </p:nvSpPr>
        <p:spPr>
          <a:xfrm>
            <a:off x="5401786" y="4173006"/>
            <a:ext cx="291600" cy="291600"/>
          </a:xfrm>
          <a:prstGeom prst="ellipse">
            <a:avLst/>
          </a:prstGeom>
          <a:solidFill>
            <a:schemeClr val="accent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None/>
            </a:pPr>
            <a:endParaRPr/>
          </a:p>
        </p:txBody>
      </p:sp>
      <p:sp>
        <p:nvSpPr>
          <p:cNvPr id="235" name="Google Shape;235;p23"/>
          <p:cNvSpPr/>
          <p:nvPr/>
        </p:nvSpPr>
        <p:spPr>
          <a:xfrm>
            <a:off x="7655399" y="4173006"/>
            <a:ext cx="291600" cy="291600"/>
          </a:xfrm>
          <a:prstGeom prst="ellipse">
            <a:avLst/>
          </a:prstGeom>
          <a:solidFill>
            <a:srgbClr val="9E9E9E"/>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36" name="Google Shape;236;p23"/>
          <p:cNvSpPr/>
          <p:nvPr/>
        </p:nvSpPr>
        <p:spPr>
          <a:xfrm>
            <a:off x="7631940" y="2883101"/>
            <a:ext cx="291600" cy="291600"/>
          </a:xfrm>
          <a:prstGeom prst="ellipse">
            <a:avLst/>
          </a:prstGeom>
          <a:solidFill>
            <a:srgbClr val="9E9E9E"/>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37" name="Google Shape;237;p23"/>
          <p:cNvSpPr/>
          <p:nvPr/>
        </p:nvSpPr>
        <p:spPr>
          <a:xfrm>
            <a:off x="10320036" y="3570976"/>
            <a:ext cx="291600" cy="291600"/>
          </a:xfrm>
          <a:prstGeom prst="ellipse">
            <a:avLst/>
          </a:prstGeom>
          <a:solidFill>
            <a:srgbClr val="9E9E9E"/>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None/>
            </a:pPr>
            <a:endParaRPr/>
          </a:p>
        </p:txBody>
      </p:sp>
      <p:sp>
        <p:nvSpPr>
          <p:cNvPr id="238" name="Google Shape;238;p23"/>
          <p:cNvSpPr/>
          <p:nvPr/>
        </p:nvSpPr>
        <p:spPr>
          <a:xfrm>
            <a:off x="2780375" y="4620976"/>
            <a:ext cx="2458500" cy="1225200"/>
          </a:xfrm>
          <a:prstGeom prst="rect">
            <a:avLst/>
          </a:prstGeom>
          <a:solidFill>
            <a:schemeClr val="accent1"/>
          </a:solidFill>
          <a:ln>
            <a:noFill/>
          </a:ln>
          <a:effectLst>
            <a:outerShdw blurRad="542925" dist="19050" dir="5400000" algn="bl" rotWithShape="0">
              <a:schemeClr val="accent1">
                <a:alpha val="50000"/>
              </a:schemeClr>
            </a:outerShdw>
          </a:effectLst>
        </p:spPr>
        <p:txBody>
          <a:bodyPr spcFirstLastPara="1" wrap="square" lIns="243800" tIns="45700" rIns="0" bIns="0" anchor="ctr" anchorCtr="0">
            <a:noAutofit/>
          </a:bodyPr>
          <a:lstStyle/>
          <a:p>
            <a:pPr marL="0" lvl="0" indent="0" algn="l" rtl="0">
              <a:lnSpc>
                <a:spcPct val="115000"/>
              </a:lnSpc>
              <a:spcBef>
                <a:spcPts val="0"/>
              </a:spcBef>
              <a:spcAft>
                <a:spcPts val="0"/>
              </a:spcAft>
              <a:buNone/>
            </a:pPr>
            <a:r>
              <a:rPr lang="en-US" sz="1600" b="1">
                <a:solidFill>
                  <a:schemeClr val="lt1"/>
                </a:solidFill>
                <a:latin typeface="Tahoma"/>
                <a:ea typeface="Tahoma"/>
                <a:cs typeface="Tahoma"/>
                <a:sym typeface="Tahoma"/>
              </a:rPr>
              <a:t>Cloud WAF</a:t>
            </a:r>
            <a:endParaRPr sz="2000" b="1">
              <a:solidFill>
                <a:srgbClr val="999999"/>
              </a:solidFill>
              <a:latin typeface="Tahoma"/>
              <a:ea typeface="Tahoma"/>
              <a:cs typeface="Tahoma"/>
              <a:sym typeface="Tahoma"/>
            </a:endParaRPr>
          </a:p>
        </p:txBody>
      </p:sp>
      <p:sp>
        <p:nvSpPr>
          <p:cNvPr id="239" name="Google Shape;239;p23"/>
          <p:cNvSpPr/>
          <p:nvPr/>
        </p:nvSpPr>
        <p:spPr>
          <a:xfrm>
            <a:off x="2780375" y="1580116"/>
            <a:ext cx="2458500" cy="1222200"/>
          </a:xfrm>
          <a:prstGeom prst="rect">
            <a:avLst/>
          </a:prstGeom>
          <a:solidFill>
            <a:srgbClr val="9E9E9E"/>
          </a:solidFill>
          <a:ln>
            <a:noFill/>
          </a:ln>
        </p:spPr>
        <p:txBody>
          <a:bodyPr spcFirstLastPara="1" wrap="square" lIns="243800" tIns="0" rIns="0" bIns="0" anchor="ctr" anchorCtr="0">
            <a:noAutofit/>
          </a:bodyPr>
          <a:lstStyle/>
          <a:p>
            <a:pPr marL="0" lvl="0" indent="0" algn="l" rtl="0">
              <a:lnSpc>
                <a:spcPct val="115000"/>
              </a:lnSpc>
              <a:spcBef>
                <a:spcPts val="0"/>
              </a:spcBef>
              <a:spcAft>
                <a:spcPts val="0"/>
              </a:spcAft>
              <a:buNone/>
            </a:pPr>
            <a:r>
              <a:rPr lang="en-US" sz="1600" b="1">
                <a:solidFill>
                  <a:srgbClr val="FFFFFF"/>
                </a:solidFill>
                <a:latin typeface="Tahoma"/>
                <a:ea typeface="Tahoma"/>
                <a:cs typeface="Tahoma"/>
                <a:sym typeface="Tahoma"/>
              </a:rPr>
              <a:t>CDN</a:t>
            </a:r>
            <a:endParaRPr sz="1600" b="1">
              <a:solidFill>
                <a:srgbClr val="FFFFFF"/>
              </a:solidFill>
              <a:latin typeface="Tahoma"/>
              <a:ea typeface="Tahoma"/>
              <a:cs typeface="Tahoma"/>
              <a:sym typeface="Tahoma"/>
            </a:endParaRPr>
          </a:p>
          <a:p>
            <a:pPr marL="0" lvl="0" indent="0" algn="l" rtl="0">
              <a:lnSpc>
                <a:spcPct val="115000"/>
              </a:lnSpc>
              <a:spcBef>
                <a:spcPts val="0"/>
              </a:spcBef>
              <a:spcAft>
                <a:spcPts val="0"/>
              </a:spcAft>
              <a:buNone/>
            </a:pPr>
            <a:r>
              <a:rPr lang="en-US" sz="1600" b="1">
                <a:solidFill>
                  <a:srgbClr val="FFFFFF"/>
                </a:solidFill>
                <a:latin typeface="Tahoma"/>
                <a:ea typeface="Tahoma"/>
                <a:cs typeface="Tahoma"/>
                <a:sym typeface="Tahoma"/>
              </a:rPr>
              <a:t>DDoS</a:t>
            </a:r>
            <a:endParaRPr sz="1600" b="1">
              <a:solidFill>
                <a:srgbClr val="FFFFFF"/>
              </a:solidFill>
              <a:latin typeface="Tahoma"/>
              <a:ea typeface="Tahoma"/>
              <a:cs typeface="Tahoma"/>
              <a:sym typeface="Tahoma"/>
            </a:endParaRPr>
          </a:p>
        </p:txBody>
      </p:sp>
      <p:sp>
        <p:nvSpPr>
          <p:cNvPr id="240" name="Google Shape;240;p23"/>
          <p:cNvSpPr/>
          <p:nvPr/>
        </p:nvSpPr>
        <p:spPr>
          <a:xfrm>
            <a:off x="8037495" y="1580116"/>
            <a:ext cx="2458500" cy="1222200"/>
          </a:xfrm>
          <a:prstGeom prst="rect">
            <a:avLst/>
          </a:prstGeom>
          <a:solidFill>
            <a:srgbClr val="9E9E9E"/>
          </a:solidFill>
          <a:ln>
            <a:noFill/>
          </a:ln>
        </p:spPr>
        <p:txBody>
          <a:bodyPr spcFirstLastPara="1" wrap="square" lIns="243800" tIns="0" rIns="0" bIns="0" anchor="ctr" anchorCtr="0">
            <a:noAutofit/>
          </a:bodyPr>
          <a:lstStyle/>
          <a:p>
            <a:pPr marL="0" marR="0" lvl="0" indent="0" algn="l" rtl="0">
              <a:lnSpc>
                <a:spcPct val="115000"/>
              </a:lnSpc>
              <a:spcBef>
                <a:spcPts val="0"/>
              </a:spcBef>
              <a:spcAft>
                <a:spcPts val="0"/>
              </a:spcAft>
              <a:buNone/>
            </a:pPr>
            <a:r>
              <a:rPr lang="en-US" sz="1600" b="1">
                <a:solidFill>
                  <a:srgbClr val="FFFFFF"/>
                </a:solidFill>
                <a:latin typeface="Tahoma"/>
                <a:ea typeface="Tahoma"/>
                <a:cs typeface="Tahoma"/>
                <a:sym typeface="Tahoma"/>
              </a:rPr>
              <a:t>RASP</a:t>
            </a:r>
            <a:endParaRPr sz="1600" b="1">
              <a:solidFill>
                <a:srgbClr val="FFFFFF"/>
              </a:solidFill>
              <a:latin typeface="Tahoma"/>
              <a:ea typeface="Tahoma"/>
              <a:cs typeface="Tahoma"/>
              <a:sym typeface="Tahoma"/>
            </a:endParaRPr>
          </a:p>
          <a:p>
            <a:pPr marL="0" marR="0" lvl="0" indent="0" algn="l" rtl="0">
              <a:lnSpc>
                <a:spcPct val="115000"/>
              </a:lnSpc>
              <a:spcBef>
                <a:spcPts val="0"/>
              </a:spcBef>
              <a:spcAft>
                <a:spcPts val="0"/>
              </a:spcAft>
              <a:buNone/>
            </a:pPr>
            <a:r>
              <a:rPr lang="en-US" sz="1600" b="1">
                <a:solidFill>
                  <a:srgbClr val="FFFFFF"/>
                </a:solidFill>
                <a:latin typeface="Tahoma"/>
                <a:ea typeface="Tahoma"/>
                <a:cs typeface="Tahoma"/>
                <a:sym typeface="Tahoma"/>
              </a:rPr>
              <a:t>WAF GW</a:t>
            </a:r>
            <a:endParaRPr sz="1600" b="1">
              <a:solidFill>
                <a:srgbClr val="FFFFFF"/>
              </a:solidFill>
              <a:latin typeface="Tahoma"/>
              <a:ea typeface="Tahoma"/>
              <a:cs typeface="Tahoma"/>
              <a:sym typeface="Tahoma"/>
            </a:endParaRPr>
          </a:p>
        </p:txBody>
      </p:sp>
      <p:cxnSp>
        <p:nvCxnSpPr>
          <p:cNvPr id="241" name="Google Shape;241;p23"/>
          <p:cNvCxnSpPr/>
          <p:nvPr/>
        </p:nvCxnSpPr>
        <p:spPr>
          <a:xfrm rot="10800000" flipH="1">
            <a:off x="4988159" y="3151217"/>
            <a:ext cx="510600" cy="1498200"/>
          </a:xfrm>
          <a:prstGeom prst="straightConnector1">
            <a:avLst/>
          </a:prstGeom>
          <a:noFill/>
          <a:ln w="19050" cap="flat" cmpd="sng">
            <a:solidFill>
              <a:schemeClr val="accent1"/>
            </a:solidFill>
            <a:prstDash val="solid"/>
            <a:round/>
            <a:headEnd type="none" w="med" len="med"/>
            <a:tailEnd type="none" w="med" len="med"/>
          </a:ln>
        </p:spPr>
      </p:cxnSp>
      <p:cxnSp>
        <p:nvCxnSpPr>
          <p:cNvPr id="242" name="Google Shape;242;p23"/>
          <p:cNvCxnSpPr/>
          <p:nvPr/>
        </p:nvCxnSpPr>
        <p:spPr>
          <a:xfrm flipH="1">
            <a:off x="7803924" y="2770712"/>
            <a:ext cx="280200" cy="225300"/>
          </a:xfrm>
          <a:prstGeom prst="straightConnector1">
            <a:avLst/>
          </a:prstGeom>
          <a:noFill/>
          <a:ln w="19050" cap="flat" cmpd="sng">
            <a:solidFill>
              <a:srgbClr val="9E9E9E"/>
            </a:solidFill>
            <a:prstDash val="solid"/>
            <a:round/>
            <a:headEnd type="none" w="med" len="med"/>
            <a:tailEnd type="none" w="med" len="med"/>
          </a:ln>
        </p:spPr>
      </p:cxnSp>
      <p:cxnSp>
        <p:nvCxnSpPr>
          <p:cNvPr id="243" name="Google Shape;243;p23"/>
          <p:cNvCxnSpPr>
            <a:endCxn id="234" idx="3"/>
          </p:cNvCxnSpPr>
          <p:nvPr/>
        </p:nvCxnSpPr>
        <p:spPr>
          <a:xfrm rot="10800000" flipH="1">
            <a:off x="5179590" y="4421903"/>
            <a:ext cx="264900" cy="252000"/>
          </a:xfrm>
          <a:prstGeom prst="straightConnector1">
            <a:avLst/>
          </a:prstGeom>
          <a:noFill/>
          <a:ln w="19050" cap="flat" cmpd="sng">
            <a:solidFill>
              <a:schemeClr val="accent1"/>
            </a:solidFill>
            <a:prstDash val="solid"/>
            <a:round/>
            <a:headEnd type="none" w="med" len="med"/>
            <a:tailEnd type="none" w="med" len="med"/>
          </a:ln>
        </p:spPr>
      </p:cxnSp>
      <p:cxnSp>
        <p:nvCxnSpPr>
          <p:cNvPr id="244" name="Google Shape;244;p23"/>
          <p:cNvCxnSpPr/>
          <p:nvPr/>
        </p:nvCxnSpPr>
        <p:spPr>
          <a:xfrm>
            <a:off x="2986596" y="2761299"/>
            <a:ext cx="900" cy="886200"/>
          </a:xfrm>
          <a:prstGeom prst="straightConnector1">
            <a:avLst/>
          </a:prstGeom>
          <a:noFill/>
          <a:ln w="19050" cap="flat" cmpd="sng">
            <a:solidFill>
              <a:srgbClr val="9E9E9E"/>
            </a:solidFill>
            <a:prstDash val="solid"/>
            <a:round/>
            <a:headEnd type="none" w="med" len="med"/>
            <a:tailEnd type="none" w="med" len="med"/>
          </a:ln>
        </p:spPr>
      </p:cxnSp>
      <p:cxnSp>
        <p:nvCxnSpPr>
          <p:cNvPr id="245" name="Google Shape;245;p23"/>
          <p:cNvCxnSpPr/>
          <p:nvPr/>
        </p:nvCxnSpPr>
        <p:spPr>
          <a:xfrm rot="10800000" flipH="1">
            <a:off x="9798853" y="3792305"/>
            <a:ext cx="632400" cy="1010400"/>
          </a:xfrm>
          <a:prstGeom prst="straightConnector1">
            <a:avLst/>
          </a:prstGeom>
          <a:noFill/>
          <a:ln w="19050" cap="flat" cmpd="sng">
            <a:solidFill>
              <a:srgbClr val="9E9E9E"/>
            </a:solidFill>
            <a:prstDash val="solid"/>
            <a:round/>
            <a:headEnd type="none" w="med" len="med"/>
            <a:tailEnd type="none" w="med" len="med"/>
          </a:ln>
        </p:spPr>
      </p:cxnSp>
      <p:cxnSp>
        <p:nvCxnSpPr>
          <p:cNvPr id="246" name="Google Shape;246;p23"/>
          <p:cNvCxnSpPr/>
          <p:nvPr/>
        </p:nvCxnSpPr>
        <p:spPr>
          <a:xfrm flipH="1">
            <a:off x="7834477" y="2732162"/>
            <a:ext cx="544500" cy="1535400"/>
          </a:xfrm>
          <a:prstGeom prst="straightConnector1">
            <a:avLst/>
          </a:prstGeom>
          <a:noFill/>
          <a:ln w="19050" cap="flat" cmpd="sng">
            <a:solidFill>
              <a:srgbClr val="9E9E9E"/>
            </a:solidFill>
            <a:prstDash val="solid"/>
            <a:round/>
            <a:headEnd type="none" w="med" len="med"/>
            <a:tailEnd type="none" w="med" len="med"/>
          </a:ln>
        </p:spPr>
      </p:cxnSp>
      <p:sp>
        <p:nvSpPr>
          <p:cNvPr id="247" name="Google Shape;247;p23"/>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
        <p:nvSpPr>
          <p:cNvPr id="248" name="Google Shape;248;p23"/>
          <p:cNvSpPr txBox="1">
            <a:spLocks noGrp="1"/>
          </p:cNvSpPr>
          <p:nvPr>
            <p:ph type="title" idx="4294967295"/>
          </p:nvPr>
        </p:nvSpPr>
        <p:spPr>
          <a:xfrm>
            <a:off x="533261" y="533400"/>
            <a:ext cx="7163700" cy="716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700"/>
              <a:buFont typeface="Tahoma"/>
              <a:buNone/>
            </a:pPr>
            <a:r>
              <a:rPr lang="en-US" sz="3500">
                <a:solidFill>
                  <a:schemeClr val="dk1"/>
                </a:solidFill>
              </a:rPr>
              <a:t>Cloud WAF</a:t>
            </a:r>
            <a:endParaRPr sz="3500">
              <a:solidFill>
                <a:schemeClr val="dk1"/>
              </a:solidFill>
            </a:endParaRPr>
          </a:p>
        </p:txBody>
      </p:sp>
      <p:sp>
        <p:nvSpPr>
          <p:cNvPr id="249" name="Google Shape;249;p23"/>
          <p:cNvSpPr/>
          <p:nvPr/>
        </p:nvSpPr>
        <p:spPr>
          <a:xfrm>
            <a:off x="8036894" y="4620963"/>
            <a:ext cx="2459700" cy="1225200"/>
          </a:xfrm>
          <a:prstGeom prst="rect">
            <a:avLst/>
          </a:prstGeom>
          <a:solidFill>
            <a:srgbClr val="9E9E9E"/>
          </a:solidFill>
          <a:ln>
            <a:noFill/>
          </a:ln>
        </p:spPr>
        <p:txBody>
          <a:bodyPr spcFirstLastPara="1" wrap="square" lIns="243800" tIns="0" rIns="0" bIns="0" anchor="ctr" anchorCtr="0">
            <a:noAutofit/>
          </a:bodyPr>
          <a:lstStyle/>
          <a:p>
            <a:pPr marL="0" marR="0" lvl="0" indent="0" algn="l" rtl="0">
              <a:lnSpc>
                <a:spcPct val="100000"/>
              </a:lnSpc>
              <a:spcBef>
                <a:spcPts val="0"/>
              </a:spcBef>
              <a:spcAft>
                <a:spcPts val="0"/>
              </a:spcAft>
              <a:buNone/>
            </a:pPr>
            <a:r>
              <a:rPr lang="en-US" sz="1600" b="1">
                <a:solidFill>
                  <a:srgbClr val="FFFFFF"/>
                </a:solidFill>
                <a:latin typeface="Tahoma"/>
                <a:ea typeface="Tahoma"/>
                <a:cs typeface="Tahoma"/>
                <a:sym typeface="Tahoma"/>
              </a:rPr>
              <a:t>CDS</a:t>
            </a:r>
            <a:endParaRPr sz="1600" b="1">
              <a:solidFill>
                <a:srgbClr val="FFFFFF"/>
              </a:solidFill>
              <a:latin typeface="Tahoma"/>
              <a:ea typeface="Tahoma"/>
              <a:cs typeface="Tahoma"/>
              <a:sym typeface="Tahoma"/>
            </a:endParaRPr>
          </a:p>
          <a:p>
            <a:pPr marL="0" marR="0" lvl="0" indent="0" algn="l" rtl="0">
              <a:lnSpc>
                <a:spcPct val="100000"/>
              </a:lnSpc>
              <a:spcBef>
                <a:spcPts val="0"/>
              </a:spcBef>
              <a:spcAft>
                <a:spcPts val="0"/>
              </a:spcAft>
              <a:buNone/>
            </a:pPr>
            <a:r>
              <a:rPr lang="en-US" sz="1600" b="1">
                <a:solidFill>
                  <a:srgbClr val="FFFFFF"/>
                </a:solidFill>
                <a:latin typeface="Tahoma"/>
                <a:ea typeface="Tahoma"/>
                <a:cs typeface="Tahoma"/>
                <a:sym typeface="Tahoma"/>
              </a:rPr>
              <a:t>DAM</a:t>
            </a:r>
            <a:endParaRPr sz="1600" b="1">
              <a:solidFill>
                <a:srgbClr val="FFFFFF"/>
              </a:solidFill>
              <a:latin typeface="Tahoma"/>
              <a:ea typeface="Tahoma"/>
              <a:cs typeface="Tahoma"/>
              <a:sym typeface="Tahoma"/>
            </a:endParaRPr>
          </a:p>
          <a:p>
            <a:pPr marL="0" marR="0" lvl="0" indent="0" algn="l" rtl="0">
              <a:lnSpc>
                <a:spcPct val="100000"/>
              </a:lnSpc>
              <a:spcBef>
                <a:spcPts val="0"/>
              </a:spcBef>
              <a:spcAft>
                <a:spcPts val="0"/>
              </a:spcAft>
              <a:buNone/>
            </a:pPr>
            <a:r>
              <a:rPr lang="en-US" sz="1600" b="1">
                <a:solidFill>
                  <a:srgbClr val="FFFFFF"/>
                </a:solidFill>
                <a:latin typeface="Tahoma"/>
                <a:ea typeface="Tahoma"/>
                <a:cs typeface="Tahoma"/>
                <a:sym typeface="Tahoma"/>
              </a:rPr>
              <a:t>DRA</a:t>
            </a:r>
            <a:endParaRPr sz="1600" b="1">
              <a:solidFill>
                <a:srgbClr val="FFFFFF"/>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4"/>
        <p:cNvGrpSpPr/>
        <p:nvPr/>
      </p:nvGrpSpPr>
      <p:grpSpPr>
        <a:xfrm>
          <a:off x="0" y="0"/>
          <a:ext cx="0" cy="0"/>
          <a:chOff x="0" y="0"/>
          <a:chExt cx="0" cy="0"/>
        </a:xfrm>
      </p:grpSpPr>
      <p:sp>
        <p:nvSpPr>
          <p:cNvPr id="255" name="Google Shape;255;p24"/>
          <p:cNvSpPr/>
          <p:nvPr/>
        </p:nvSpPr>
        <p:spPr>
          <a:xfrm>
            <a:off x="7646200" y="1359407"/>
            <a:ext cx="3351900" cy="4423800"/>
          </a:xfrm>
          <a:prstGeom prst="rect">
            <a:avLst/>
          </a:prstGeom>
          <a:solidFill>
            <a:srgbClr val="FFFFFF"/>
          </a:solidFill>
          <a:ln>
            <a:noFill/>
          </a:ln>
          <a:effectLst>
            <a:outerShdw blurRad="428625" dist="66675" dir="5400000" algn="bl" rotWithShape="0">
              <a:srgbClr val="000000">
                <a:alpha val="14000"/>
              </a:srgbClr>
            </a:outerShdw>
          </a:effectLst>
        </p:spPr>
        <p:txBody>
          <a:bodyPr spcFirstLastPara="1" wrap="square" lIns="365675" tIns="365675" rIns="822950" bIns="365675" anchor="t" anchorCtr="0">
            <a:noAutofit/>
          </a:bodyPr>
          <a:lstStyle/>
          <a:p>
            <a:pPr marL="0" lvl="0" indent="0" algn="l" rtl="0">
              <a:spcBef>
                <a:spcPts val="0"/>
              </a:spcBef>
              <a:spcAft>
                <a:spcPts val="0"/>
              </a:spcAft>
              <a:buNone/>
            </a:pPr>
            <a:r>
              <a:rPr lang="en-US" sz="2400" b="1">
                <a:solidFill>
                  <a:schemeClr val="accent1"/>
                </a:solidFill>
                <a:latin typeface="Tahoma"/>
                <a:ea typeface="Tahoma"/>
                <a:cs typeface="Tahoma"/>
                <a:sym typeface="Tahoma"/>
              </a:rPr>
              <a:t>API Security &amp; Open Banking</a:t>
            </a:r>
            <a:endParaRPr sz="2400" b="1">
              <a:solidFill>
                <a:schemeClr val="accent1"/>
              </a:solidFill>
              <a:latin typeface="Tahoma"/>
              <a:ea typeface="Tahoma"/>
              <a:cs typeface="Tahoma"/>
              <a:sym typeface="Tahoma"/>
            </a:endParaRPr>
          </a:p>
          <a:p>
            <a:pPr marL="0" lvl="0" indent="0" algn="l" rtl="0">
              <a:lnSpc>
                <a:spcPct val="100000"/>
              </a:lnSpc>
              <a:spcBef>
                <a:spcPts val="0"/>
              </a:spcBef>
              <a:spcAft>
                <a:spcPts val="0"/>
              </a:spcAft>
              <a:buNone/>
            </a:pPr>
            <a:endParaRPr sz="1300" b="1">
              <a:solidFill>
                <a:schemeClr val="accent1"/>
              </a:solidFill>
              <a:latin typeface="Tahoma"/>
              <a:ea typeface="Tahoma"/>
              <a:cs typeface="Tahoma"/>
              <a:sym typeface="Tahoma"/>
            </a:endParaRPr>
          </a:p>
          <a:p>
            <a:pPr marL="0" lvl="0" indent="0" algn="l" rtl="0">
              <a:lnSpc>
                <a:spcPct val="100000"/>
              </a:lnSpc>
              <a:spcBef>
                <a:spcPts val="0"/>
              </a:spcBef>
              <a:spcAft>
                <a:spcPts val="0"/>
              </a:spcAft>
              <a:buClr>
                <a:schemeClr val="dk1"/>
              </a:buClr>
              <a:buSzPts val="1100"/>
              <a:buFont typeface="Arial"/>
              <a:buNone/>
            </a:pPr>
            <a:r>
              <a:rPr lang="en-US" sz="1300">
                <a:solidFill>
                  <a:schemeClr val="accent1"/>
                </a:solidFill>
                <a:latin typeface="Tahoma"/>
                <a:ea typeface="Tahoma"/>
                <a:cs typeface="Tahoma"/>
                <a:sym typeface="Tahoma"/>
              </a:rPr>
              <a:t>Positive security model</a:t>
            </a:r>
            <a:endParaRPr sz="1300">
              <a:solidFill>
                <a:schemeClr val="accent1"/>
              </a:solidFill>
              <a:latin typeface="Tahoma"/>
              <a:ea typeface="Tahoma"/>
              <a:cs typeface="Tahoma"/>
              <a:sym typeface="Tahoma"/>
            </a:endParaRPr>
          </a:p>
          <a:p>
            <a:pPr marL="0" lvl="0" indent="0" algn="l" rtl="0">
              <a:lnSpc>
                <a:spcPct val="100000"/>
              </a:lnSpc>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Swagger 2 support</a:t>
            </a:r>
            <a:endParaRPr sz="1300">
              <a:solidFill>
                <a:schemeClr val="accent1"/>
              </a:solidFill>
              <a:latin typeface="Tahoma"/>
              <a:ea typeface="Tahoma"/>
              <a:cs typeface="Tahoma"/>
              <a:sym typeface="Tahoma"/>
            </a:endParaRPr>
          </a:p>
          <a:p>
            <a:pPr marL="0" lvl="0" indent="0" algn="l" rtl="0">
              <a:lnSpc>
                <a:spcPct val="100000"/>
              </a:lnSpc>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CI/CD integration with APIs</a:t>
            </a:r>
            <a:endParaRPr sz="1300">
              <a:solidFill>
                <a:schemeClr val="accent1"/>
              </a:solidFill>
              <a:latin typeface="Tahoma"/>
              <a:ea typeface="Tahoma"/>
              <a:cs typeface="Tahoma"/>
              <a:sym typeface="Tahoma"/>
            </a:endParaRPr>
          </a:p>
          <a:p>
            <a:pPr marL="0" lvl="0" indent="0" algn="l" rtl="0">
              <a:lnSpc>
                <a:spcPct val="100000"/>
              </a:lnSpc>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Integration with Attack Analytics</a:t>
            </a:r>
            <a:endParaRPr sz="1300">
              <a:solidFill>
                <a:schemeClr val="accent1"/>
              </a:solidFill>
              <a:latin typeface="Tahoma"/>
              <a:ea typeface="Tahoma"/>
              <a:cs typeface="Tahoma"/>
              <a:sym typeface="Tahoma"/>
            </a:endParaRPr>
          </a:p>
          <a:p>
            <a:pPr marL="0" lvl="0" indent="0" algn="l" rtl="0">
              <a:lnSpc>
                <a:spcPct val="100000"/>
              </a:lnSpc>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Integration with API Management systems</a:t>
            </a:r>
            <a:endParaRPr sz="1300">
              <a:solidFill>
                <a:schemeClr val="accent1"/>
              </a:solidFill>
              <a:latin typeface="Tahoma"/>
              <a:ea typeface="Tahoma"/>
              <a:cs typeface="Tahoma"/>
              <a:sym typeface="Tahoma"/>
            </a:endParaRPr>
          </a:p>
          <a:p>
            <a:pPr marL="0" lvl="0" indent="0" algn="l" rtl="0">
              <a:lnSpc>
                <a:spcPct val="100000"/>
              </a:lnSpc>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Error page response with XML and JSON</a:t>
            </a:r>
            <a:endParaRPr sz="1300">
              <a:solidFill>
                <a:schemeClr val="accent1"/>
              </a:solidFill>
              <a:latin typeface="Tahoma"/>
              <a:ea typeface="Tahoma"/>
              <a:cs typeface="Tahoma"/>
              <a:sym typeface="Tahoma"/>
            </a:endParaRPr>
          </a:p>
          <a:p>
            <a:pPr marL="0" lvl="0" indent="0" algn="l" rtl="0">
              <a:lnSpc>
                <a:spcPct val="100000"/>
              </a:lnSpc>
              <a:spcBef>
                <a:spcPts val="1000"/>
              </a:spcBef>
              <a:spcAft>
                <a:spcPts val="1000"/>
              </a:spcAft>
              <a:buNone/>
            </a:pPr>
            <a:r>
              <a:rPr lang="en-US" sz="1300">
                <a:solidFill>
                  <a:schemeClr val="accent1"/>
                </a:solidFill>
                <a:latin typeface="Tahoma"/>
                <a:ea typeface="Tahoma"/>
                <a:cs typeface="Tahoma"/>
                <a:sym typeface="Tahoma"/>
              </a:rPr>
              <a:t>Certificate Revocation List for client certificates</a:t>
            </a:r>
            <a:endParaRPr sz="1300">
              <a:solidFill>
                <a:schemeClr val="accent1"/>
              </a:solidFill>
              <a:latin typeface="Tahoma"/>
              <a:ea typeface="Tahoma"/>
              <a:cs typeface="Tahoma"/>
              <a:sym typeface="Tahoma"/>
            </a:endParaRPr>
          </a:p>
        </p:txBody>
      </p:sp>
      <p:sp>
        <p:nvSpPr>
          <p:cNvPr id="256" name="Google Shape;256;p24"/>
          <p:cNvSpPr/>
          <p:nvPr/>
        </p:nvSpPr>
        <p:spPr>
          <a:xfrm>
            <a:off x="536050" y="1359407"/>
            <a:ext cx="3351900" cy="4423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822950" bIns="365675" anchor="t" anchorCtr="0">
            <a:noAutofit/>
          </a:bodyPr>
          <a:lstStyle/>
          <a:p>
            <a:pPr marL="0" lvl="0" indent="0" algn="l" rtl="0">
              <a:spcBef>
                <a:spcPts val="0"/>
              </a:spcBef>
              <a:spcAft>
                <a:spcPts val="0"/>
              </a:spcAft>
              <a:buNone/>
            </a:pPr>
            <a:r>
              <a:rPr lang="en-US" sz="2400" b="1">
                <a:solidFill>
                  <a:schemeClr val="accent1"/>
                </a:solidFill>
                <a:latin typeface="Tahoma"/>
                <a:ea typeface="Tahoma"/>
                <a:cs typeface="Tahoma"/>
                <a:sym typeface="Tahoma"/>
              </a:rPr>
              <a:t>Security &amp; Automation</a:t>
            </a:r>
            <a:endParaRPr sz="2400" b="1">
              <a:solidFill>
                <a:schemeClr val="accent1"/>
              </a:solidFill>
              <a:latin typeface="Tahoma"/>
              <a:ea typeface="Tahoma"/>
              <a:cs typeface="Tahoma"/>
              <a:sym typeface="Tahoma"/>
            </a:endParaRPr>
          </a:p>
          <a:p>
            <a:pPr marL="0" lvl="0" indent="0" algn="l" rtl="0">
              <a:lnSpc>
                <a:spcPct val="100000"/>
              </a:lnSpc>
              <a:spcBef>
                <a:spcPts val="0"/>
              </a:spcBef>
              <a:spcAft>
                <a:spcPts val="0"/>
              </a:spcAft>
              <a:buNone/>
            </a:pPr>
            <a:endParaRPr sz="1300" b="1">
              <a:solidFill>
                <a:schemeClr val="accent1"/>
              </a:solidFill>
              <a:latin typeface="Tahoma"/>
              <a:ea typeface="Tahoma"/>
              <a:cs typeface="Tahoma"/>
              <a:sym typeface="Tahoma"/>
            </a:endParaRPr>
          </a:p>
          <a:p>
            <a:pPr marL="0" lvl="0" indent="0" algn="l" rtl="0">
              <a:spcBef>
                <a:spcPts val="0"/>
              </a:spcBef>
              <a:spcAft>
                <a:spcPts val="0"/>
              </a:spcAft>
              <a:buClr>
                <a:schemeClr val="dk1"/>
              </a:buClr>
              <a:buSzPts val="1100"/>
              <a:buFont typeface="Arial"/>
              <a:buNone/>
            </a:pPr>
            <a:r>
              <a:rPr lang="en-US" sz="1300">
                <a:solidFill>
                  <a:schemeClr val="accent1"/>
                </a:solidFill>
                <a:latin typeface="Tahoma"/>
                <a:ea typeface="Tahoma"/>
                <a:cs typeface="Tahoma"/>
                <a:sym typeface="Tahoma"/>
              </a:rPr>
              <a:t>Near rule parity - 60+ new filters and custom rate rules</a:t>
            </a:r>
            <a:endParaRPr sz="1300">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TLS 1.3</a:t>
            </a:r>
            <a:endParaRPr sz="1300">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TerraForm provider</a:t>
            </a:r>
            <a:endParaRPr sz="1300">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API v2 initiative</a:t>
            </a:r>
            <a:endParaRPr sz="1300">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Enhanced password policy</a:t>
            </a:r>
            <a:endParaRPr sz="1300">
              <a:solidFill>
                <a:schemeClr val="accent1"/>
              </a:solidFill>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r>
              <a:rPr lang="en-US" sz="1300">
                <a:solidFill>
                  <a:schemeClr val="accent1"/>
                </a:solidFill>
                <a:latin typeface="Tahoma"/>
                <a:ea typeface="Tahoma"/>
                <a:cs typeface="Tahoma"/>
                <a:sym typeface="Tahoma"/>
              </a:rPr>
              <a:t>Enhanced hashed masking</a:t>
            </a:r>
            <a:endParaRPr sz="1300">
              <a:solidFill>
                <a:schemeClr val="accent1"/>
              </a:solidFill>
              <a:latin typeface="Tahoma"/>
              <a:ea typeface="Tahoma"/>
              <a:cs typeface="Tahoma"/>
              <a:sym typeface="Tahoma"/>
            </a:endParaRPr>
          </a:p>
        </p:txBody>
      </p:sp>
      <p:sp>
        <p:nvSpPr>
          <p:cNvPr id="257" name="Google Shape;257;p24"/>
          <p:cNvSpPr txBox="1">
            <a:spLocks noGrp="1"/>
          </p:cNvSpPr>
          <p:nvPr>
            <p:ph type="title"/>
          </p:nvPr>
        </p:nvSpPr>
        <p:spPr>
          <a:xfrm>
            <a:off x="533261" y="533400"/>
            <a:ext cx="7163700" cy="716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3500">
                <a:solidFill>
                  <a:srgbClr val="FFFFFF"/>
                </a:solidFill>
              </a:rPr>
              <a:t>Cloud WAF Latest Additions</a:t>
            </a:r>
            <a:endParaRPr sz="3500">
              <a:solidFill>
                <a:srgbClr val="FFFFFF"/>
              </a:solidFill>
            </a:endParaRPr>
          </a:p>
        </p:txBody>
      </p:sp>
      <p:sp>
        <p:nvSpPr>
          <p:cNvPr id="258" name="Google Shape;258;p24"/>
          <p:cNvSpPr/>
          <p:nvPr/>
        </p:nvSpPr>
        <p:spPr>
          <a:xfrm>
            <a:off x="4091125" y="1359407"/>
            <a:ext cx="3351900" cy="4423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822950" bIns="365675" anchor="t" anchorCtr="0">
            <a:noAutofit/>
          </a:bodyPr>
          <a:lstStyle/>
          <a:p>
            <a:pPr marL="0" lvl="0" indent="0" algn="l" rtl="0">
              <a:spcBef>
                <a:spcPts val="0"/>
              </a:spcBef>
              <a:spcAft>
                <a:spcPts val="0"/>
              </a:spcAft>
              <a:buNone/>
            </a:pPr>
            <a:r>
              <a:rPr lang="en-US" sz="2400" b="1">
                <a:solidFill>
                  <a:schemeClr val="accent1"/>
                </a:solidFill>
                <a:latin typeface="Tahoma"/>
                <a:ea typeface="Tahoma"/>
                <a:cs typeface="Tahoma"/>
                <a:sym typeface="Tahoma"/>
              </a:rPr>
              <a:t>Management &amp; Integration</a:t>
            </a:r>
            <a:endParaRPr sz="2400" b="1">
              <a:solidFill>
                <a:schemeClr val="accent1"/>
              </a:solidFill>
              <a:latin typeface="Tahoma"/>
              <a:ea typeface="Tahoma"/>
              <a:cs typeface="Tahoma"/>
              <a:sym typeface="Tahoma"/>
            </a:endParaRPr>
          </a:p>
          <a:p>
            <a:pPr marL="0" lvl="0" indent="0" algn="l" rtl="0">
              <a:spcBef>
                <a:spcPts val="0"/>
              </a:spcBef>
              <a:spcAft>
                <a:spcPts val="0"/>
              </a:spcAft>
              <a:buNone/>
            </a:pPr>
            <a:endParaRPr sz="1300" b="1">
              <a:solidFill>
                <a:schemeClr val="accent1"/>
              </a:solidFill>
              <a:latin typeface="Tahoma"/>
              <a:ea typeface="Tahoma"/>
              <a:cs typeface="Tahoma"/>
              <a:sym typeface="Tahoma"/>
            </a:endParaRPr>
          </a:p>
          <a:p>
            <a:pPr marL="0" lvl="0" indent="0" algn="l" rtl="0">
              <a:lnSpc>
                <a:spcPct val="100000"/>
              </a:lnSpc>
              <a:spcBef>
                <a:spcPts val="0"/>
              </a:spcBef>
              <a:spcAft>
                <a:spcPts val="0"/>
              </a:spcAft>
              <a:buClr>
                <a:schemeClr val="dk1"/>
              </a:buClr>
              <a:buSzPts val="1100"/>
              <a:buFont typeface="Arial"/>
              <a:buNone/>
            </a:pPr>
            <a:r>
              <a:rPr lang="en-US" sz="1300">
                <a:solidFill>
                  <a:schemeClr val="accent1"/>
                </a:solidFill>
                <a:latin typeface="Tahoma"/>
                <a:ea typeface="Tahoma"/>
                <a:cs typeface="Tahoma"/>
                <a:sym typeface="Tahoma"/>
              </a:rPr>
              <a:t>SSO integration to Imperva console</a:t>
            </a:r>
            <a:endParaRPr sz="1300">
              <a:solidFill>
                <a:schemeClr val="accent1"/>
              </a:solidFill>
              <a:latin typeface="Tahoma"/>
              <a:ea typeface="Tahoma"/>
              <a:cs typeface="Tahoma"/>
              <a:sym typeface="Tahoma"/>
            </a:endParaRPr>
          </a:p>
          <a:p>
            <a:pPr marL="0" lvl="0" indent="0" algn="l" rtl="0">
              <a:lnSpc>
                <a:spcPct val="100000"/>
              </a:lnSpc>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Role management </a:t>
            </a:r>
            <a:endParaRPr sz="1300">
              <a:solidFill>
                <a:schemeClr val="accent1"/>
              </a:solidFill>
              <a:latin typeface="Tahoma"/>
              <a:ea typeface="Tahoma"/>
              <a:cs typeface="Tahoma"/>
              <a:sym typeface="Tahoma"/>
            </a:endParaRPr>
          </a:p>
          <a:p>
            <a:pPr marL="0" lvl="0" indent="0" algn="l" rtl="0">
              <a:lnSpc>
                <a:spcPct val="100000"/>
              </a:lnSpc>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Audit Trail</a:t>
            </a:r>
            <a:endParaRPr sz="1300">
              <a:solidFill>
                <a:schemeClr val="accent1"/>
              </a:solidFill>
              <a:latin typeface="Tahoma"/>
              <a:ea typeface="Tahoma"/>
              <a:cs typeface="Tahoma"/>
              <a:sym typeface="Tahoma"/>
            </a:endParaRPr>
          </a:p>
          <a:p>
            <a:pPr marL="0" lvl="0" indent="0" algn="l" rtl="0">
              <a:lnSpc>
                <a:spcPct val="100000"/>
              </a:lnSpc>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Custom error page design</a:t>
            </a:r>
            <a:endParaRPr sz="1300">
              <a:solidFill>
                <a:schemeClr val="accent1"/>
              </a:solidFill>
              <a:latin typeface="Tahoma"/>
              <a:ea typeface="Tahoma"/>
              <a:cs typeface="Tahoma"/>
              <a:sym typeface="Tahoma"/>
            </a:endParaRPr>
          </a:p>
          <a:p>
            <a:pPr marL="0" lvl="0" indent="0" algn="l" rtl="0">
              <a:lnSpc>
                <a:spcPct val="100000"/>
              </a:lnSpc>
              <a:spcBef>
                <a:spcPts val="1000"/>
              </a:spcBef>
              <a:spcAft>
                <a:spcPts val="0"/>
              </a:spcAft>
              <a:buClr>
                <a:schemeClr val="dk1"/>
              </a:buClr>
              <a:buSzPts val="1100"/>
              <a:buFont typeface="Arial"/>
              <a:buNone/>
            </a:pPr>
            <a:r>
              <a:rPr lang="en-US" sz="1300">
                <a:solidFill>
                  <a:schemeClr val="accent1"/>
                </a:solidFill>
                <a:latin typeface="Tahoma"/>
                <a:ea typeface="Tahoma"/>
                <a:cs typeface="Tahoma"/>
                <a:sym typeface="Tahoma"/>
              </a:rPr>
              <a:t>Central management of SIEM logs for enterprises</a:t>
            </a:r>
            <a:endParaRPr sz="1300">
              <a:solidFill>
                <a:schemeClr val="accent1"/>
              </a:solidFill>
              <a:latin typeface="Tahoma"/>
              <a:ea typeface="Tahoma"/>
              <a:cs typeface="Tahoma"/>
              <a:sym typeface="Tahoma"/>
            </a:endParaRPr>
          </a:p>
          <a:p>
            <a:pPr marL="0" lvl="0" indent="0" algn="l" rtl="0">
              <a:lnSpc>
                <a:spcPct val="100000"/>
              </a:lnSpc>
              <a:spcBef>
                <a:spcPts val="1000"/>
              </a:spcBef>
              <a:spcAft>
                <a:spcPts val="1000"/>
              </a:spcAft>
              <a:buNone/>
            </a:pPr>
            <a:r>
              <a:rPr lang="en-US" sz="1300">
                <a:solidFill>
                  <a:schemeClr val="accent1"/>
                </a:solidFill>
                <a:latin typeface="Tahoma"/>
                <a:ea typeface="Tahoma"/>
                <a:cs typeface="Tahoma"/>
                <a:sym typeface="Tahoma"/>
              </a:rPr>
              <a:t>New SIEM integrations</a:t>
            </a:r>
            <a:endParaRPr sz="1300">
              <a:solidFill>
                <a:schemeClr val="accent1"/>
              </a:solidFill>
              <a:latin typeface="Tahoma"/>
              <a:ea typeface="Tahoma"/>
              <a:cs typeface="Tahoma"/>
              <a:sym typeface="Tahoma"/>
            </a:endParaRPr>
          </a:p>
        </p:txBody>
      </p:sp>
      <p:pic>
        <p:nvPicPr>
          <p:cNvPr id="259" name="Google Shape;259;p24"/>
          <p:cNvPicPr preferRelativeResize="0"/>
          <p:nvPr/>
        </p:nvPicPr>
        <p:blipFill>
          <a:blip r:embed="rId3">
            <a:alphaModFix/>
          </a:blip>
          <a:stretch>
            <a:fillRect/>
          </a:stretch>
        </p:blipFill>
        <p:spPr>
          <a:xfrm>
            <a:off x="6724938" y="1745175"/>
            <a:ext cx="365760" cy="365760"/>
          </a:xfrm>
          <a:prstGeom prst="rect">
            <a:avLst/>
          </a:prstGeom>
          <a:noFill/>
          <a:ln>
            <a:noFill/>
          </a:ln>
        </p:spPr>
      </p:pic>
      <p:pic>
        <p:nvPicPr>
          <p:cNvPr id="260" name="Google Shape;260;p24"/>
          <p:cNvPicPr preferRelativeResize="0"/>
          <p:nvPr/>
        </p:nvPicPr>
        <p:blipFill>
          <a:blip r:embed="rId4">
            <a:alphaModFix/>
          </a:blip>
          <a:stretch>
            <a:fillRect/>
          </a:stretch>
        </p:blipFill>
        <p:spPr>
          <a:xfrm>
            <a:off x="3191450" y="1745175"/>
            <a:ext cx="365760" cy="365760"/>
          </a:xfrm>
          <a:prstGeom prst="rect">
            <a:avLst/>
          </a:prstGeom>
          <a:noFill/>
          <a:ln>
            <a:noFill/>
          </a:ln>
        </p:spPr>
      </p:pic>
      <p:pic>
        <p:nvPicPr>
          <p:cNvPr id="261" name="Google Shape;261;p24"/>
          <p:cNvPicPr preferRelativeResize="0"/>
          <p:nvPr/>
        </p:nvPicPr>
        <p:blipFill>
          <a:blip r:embed="rId5">
            <a:alphaModFix/>
          </a:blip>
          <a:stretch>
            <a:fillRect/>
          </a:stretch>
        </p:blipFill>
        <p:spPr>
          <a:xfrm>
            <a:off x="10334650" y="1745175"/>
            <a:ext cx="365760" cy="365760"/>
          </a:xfrm>
          <a:prstGeom prst="rect">
            <a:avLst/>
          </a:prstGeom>
          <a:noFill/>
          <a:ln>
            <a:noFill/>
          </a:ln>
        </p:spPr>
      </p:pic>
      <p:sp>
        <p:nvSpPr>
          <p:cNvPr id="262" name="Google Shape;262;p24"/>
          <p:cNvSpPr txBox="1">
            <a:spLocks noGrp="1"/>
          </p:cNvSpPr>
          <p:nvPr>
            <p:ph type="sldNum" idx="12"/>
          </p:nvPr>
        </p:nvSpPr>
        <p:spPr>
          <a:xfrm>
            <a:off x="534677" y="6499727"/>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533261" y="533399"/>
            <a:ext cx="11122200" cy="71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Cloud WAF Looking Forward</a:t>
            </a:r>
            <a:endParaRPr/>
          </a:p>
        </p:txBody>
      </p:sp>
      <p:sp>
        <p:nvSpPr>
          <p:cNvPr id="268" name="Google Shape;268;p25"/>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graphicFrame>
        <p:nvGraphicFramePr>
          <p:cNvPr id="269" name="Google Shape;269;p25"/>
          <p:cNvGraphicFramePr/>
          <p:nvPr/>
        </p:nvGraphicFramePr>
        <p:xfrm>
          <a:off x="533220" y="1480150"/>
          <a:ext cx="3000000" cy="3000000"/>
        </p:xfrm>
        <a:graphic>
          <a:graphicData uri="http://schemas.openxmlformats.org/drawingml/2006/table">
            <a:tbl>
              <a:tblPr>
                <a:noFill/>
                <a:tableStyleId>{ABB2C16E-D651-4D3E-8EE8-6A44C791363E}</a:tableStyleId>
              </a:tblPr>
              <a:tblGrid>
                <a:gridCol w="2227475">
                  <a:extLst>
                    <a:ext uri="{9D8B030D-6E8A-4147-A177-3AD203B41FA5}">
                      <a16:colId xmlns:a16="http://schemas.microsoft.com/office/drawing/2014/main" val="20000"/>
                    </a:ext>
                  </a:extLst>
                </a:gridCol>
                <a:gridCol w="2227475">
                  <a:extLst>
                    <a:ext uri="{9D8B030D-6E8A-4147-A177-3AD203B41FA5}">
                      <a16:colId xmlns:a16="http://schemas.microsoft.com/office/drawing/2014/main" val="20001"/>
                    </a:ext>
                  </a:extLst>
                </a:gridCol>
                <a:gridCol w="2227475">
                  <a:extLst>
                    <a:ext uri="{9D8B030D-6E8A-4147-A177-3AD203B41FA5}">
                      <a16:colId xmlns:a16="http://schemas.microsoft.com/office/drawing/2014/main" val="20002"/>
                    </a:ext>
                  </a:extLst>
                </a:gridCol>
                <a:gridCol w="2227475">
                  <a:extLst>
                    <a:ext uri="{9D8B030D-6E8A-4147-A177-3AD203B41FA5}">
                      <a16:colId xmlns:a16="http://schemas.microsoft.com/office/drawing/2014/main" val="20003"/>
                    </a:ext>
                  </a:extLst>
                </a:gridCol>
                <a:gridCol w="2227475">
                  <a:extLst>
                    <a:ext uri="{9D8B030D-6E8A-4147-A177-3AD203B41FA5}">
                      <a16:colId xmlns:a16="http://schemas.microsoft.com/office/drawing/2014/main" val="20004"/>
                    </a:ext>
                  </a:extLst>
                </a:gridCol>
              </a:tblGrid>
              <a:tr h="597600">
                <a:tc rowSpan="2">
                  <a:txBody>
                    <a:bodyPr/>
                    <a:lstStyle/>
                    <a:p>
                      <a:pPr marL="0" lvl="0" indent="0" algn="l" rtl="0">
                        <a:spcBef>
                          <a:spcPts val="0"/>
                        </a:spcBef>
                        <a:spcAft>
                          <a:spcPts val="0"/>
                        </a:spcAft>
                        <a:buNone/>
                      </a:pPr>
                      <a:r>
                        <a:rPr lang="en-US" sz="1200" b="1">
                          <a:solidFill>
                            <a:schemeClr val="accent1"/>
                          </a:solidFill>
                          <a:latin typeface="Tahoma"/>
                          <a:ea typeface="Tahoma"/>
                          <a:cs typeface="Tahoma"/>
                          <a:sym typeface="Tahoma"/>
                        </a:rPr>
                        <a:t>Customers </a:t>
                      </a:r>
                      <a:endParaRPr sz="1200" b="1">
                        <a:solidFill>
                          <a:schemeClr val="accent1"/>
                        </a:solidFill>
                        <a:latin typeface="Tahoma"/>
                        <a:ea typeface="Tahoma"/>
                        <a:cs typeface="Tahoma"/>
                        <a:sym typeface="Tahoma"/>
                      </a:endParaRPr>
                    </a:p>
                    <a:p>
                      <a:pPr marL="0" lvl="0" indent="0" algn="l" rtl="0">
                        <a:spcBef>
                          <a:spcPts val="0"/>
                        </a:spcBef>
                        <a:spcAft>
                          <a:spcPts val="0"/>
                        </a:spcAft>
                        <a:buNone/>
                      </a:pPr>
                      <a:r>
                        <a:rPr lang="en-US" sz="1200" b="1">
                          <a:solidFill>
                            <a:schemeClr val="accent1"/>
                          </a:solidFill>
                          <a:latin typeface="Tahoma"/>
                          <a:ea typeface="Tahoma"/>
                          <a:cs typeface="Tahoma"/>
                          <a:sym typeface="Tahoma"/>
                        </a:rPr>
                        <a:t>experience</a:t>
                      </a:r>
                      <a:endParaRPr sz="1200" b="1">
                        <a:solidFill>
                          <a:schemeClr val="accent1"/>
                        </a:solidFill>
                        <a:latin typeface="Tahoma"/>
                        <a:ea typeface="Tahoma"/>
                        <a:cs typeface="Tahoma"/>
                        <a:sym typeface="Tahoma"/>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lt1"/>
                          </a:solidFill>
                          <a:latin typeface="Tahoma"/>
                          <a:ea typeface="Tahoma"/>
                          <a:cs typeface="Tahoma"/>
                          <a:sym typeface="Tahoma"/>
                        </a:rPr>
                        <a:t>SSL Renewal Automation</a:t>
                      </a:r>
                      <a:endParaRPr sz="1100">
                        <a:solidFill>
                          <a:schemeClr val="lt1"/>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None/>
                      </a:pPr>
                      <a:r>
                        <a:rPr lang="en-US" sz="1100">
                          <a:solidFill>
                            <a:schemeClr val="lt1"/>
                          </a:solidFill>
                          <a:latin typeface="Tahoma"/>
                          <a:ea typeface="Tahoma"/>
                          <a:cs typeface="Tahoma"/>
                          <a:sym typeface="Tahoma"/>
                        </a:rPr>
                        <a:t>Supportability Features </a:t>
                      </a:r>
                      <a:r>
                        <a:rPr lang="en-US" sz="900">
                          <a:solidFill>
                            <a:schemeClr val="lt1"/>
                          </a:solidFill>
                          <a:latin typeface="Tahoma"/>
                          <a:ea typeface="Tahoma"/>
                          <a:cs typeface="Tahoma"/>
                          <a:sym typeface="Tahoma"/>
                        </a:rPr>
                        <a:t>(self management, automation)</a:t>
                      </a:r>
                      <a:endParaRPr sz="900">
                        <a:solidFill>
                          <a:schemeClr val="lt1"/>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100">
                          <a:solidFill>
                            <a:srgbClr val="FFFFFF"/>
                          </a:solidFill>
                          <a:latin typeface="Tahoma"/>
                          <a:ea typeface="Tahoma"/>
                          <a:cs typeface="Tahoma"/>
                          <a:sym typeface="Tahoma"/>
                        </a:rPr>
                        <a:t>Supportability Features </a:t>
                      </a:r>
                      <a:r>
                        <a:rPr lang="en-US" sz="900">
                          <a:solidFill>
                            <a:srgbClr val="FFFFFF"/>
                          </a:solidFill>
                          <a:latin typeface="Tahoma"/>
                          <a:ea typeface="Tahoma"/>
                          <a:cs typeface="Tahoma"/>
                          <a:sym typeface="Tahoma"/>
                        </a:rPr>
                        <a:t>(self management, automation)</a:t>
                      </a:r>
                      <a:endParaRPr sz="900">
                        <a:solidFill>
                          <a:srgbClr val="FFFFFF"/>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100">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97600">
                <a:tc vMerge="1">
                  <a:txBody>
                    <a:bodyPr/>
                    <a:lstStyle/>
                    <a:p>
                      <a:endParaRPr lang="en-US"/>
                    </a:p>
                  </a:txBody>
                  <a:tcPr/>
                </a:tc>
                <a:tc>
                  <a:txBody>
                    <a:bodyPr/>
                    <a:lstStyle/>
                    <a:p>
                      <a:pPr marL="0" lvl="0" indent="0" algn="l" rtl="0">
                        <a:spcBef>
                          <a:spcPts val="0"/>
                        </a:spcBef>
                        <a:spcAft>
                          <a:spcPts val="0"/>
                        </a:spcAft>
                        <a:buNone/>
                      </a:pPr>
                      <a:r>
                        <a:rPr lang="en-US" sz="1100">
                          <a:solidFill>
                            <a:schemeClr val="lt1"/>
                          </a:solidFill>
                          <a:latin typeface="Tahoma"/>
                          <a:ea typeface="Tahoma"/>
                          <a:cs typeface="Tahoma"/>
                          <a:sym typeface="Tahoma"/>
                        </a:rPr>
                        <a:t>Infrastructure Robustness</a:t>
                      </a:r>
                      <a:endParaRPr sz="1100">
                        <a:solidFill>
                          <a:schemeClr val="lt1"/>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100">
                          <a:solidFill>
                            <a:schemeClr val="lt1"/>
                          </a:solidFill>
                          <a:latin typeface="Tahoma"/>
                          <a:ea typeface="Tahoma"/>
                          <a:cs typeface="Tahoma"/>
                          <a:sym typeface="Tahoma"/>
                        </a:rPr>
                        <a:t>Infrastructure Robustness</a:t>
                      </a:r>
                      <a:endParaRPr sz="1100">
                        <a:solidFill>
                          <a:schemeClr val="lt1"/>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100">
                          <a:solidFill>
                            <a:schemeClr val="lt1"/>
                          </a:solidFill>
                          <a:latin typeface="Tahoma"/>
                          <a:ea typeface="Tahoma"/>
                          <a:cs typeface="Tahoma"/>
                          <a:sym typeface="Tahoma"/>
                        </a:rPr>
                        <a:t>Infrastructure Robustness</a:t>
                      </a:r>
                      <a:endParaRPr sz="1100">
                        <a:solidFill>
                          <a:srgbClr val="FFFFFF"/>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100">
                          <a:solidFill>
                            <a:schemeClr val="lt1"/>
                          </a:solidFill>
                          <a:latin typeface="Tahoma"/>
                          <a:ea typeface="Tahoma"/>
                          <a:cs typeface="Tahoma"/>
                          <a:sym typeface="Tahoma"/>
                        </a:rPr>
                        <a:t>Infrastructure Robustness</a:t>
                      </a:r>
                      <a:endParaRPr sz="1100">
                        <a:solidFill>
                          <a:schemeClr val="lt1"/>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597600">
                <a:tc rowSpan="2">
                  <a:txBody>
                    <a:bodyPr/>
                    <a:lstStyle/>
                    <a:p>
                      <a:pPr marL="0" lvl="0" indent="0" algn="l" rtl="0">
                        <a:spcBef>
                          <a:spcPts val="0"/>
                        </a:spcBef>
                        <a:spcAft>
                          <a:spcPts val="0"/>
                        </a:spcAft>
                        <a:buNone/>
                      </a:pPr>
                      <a:r>
                        <a:rPr lang="en-US" sz="1200" b="1">
                          <a:solidFill>
                            <a:schemeClr val="accent1"/>
                          </a:solidFill>
                          <a:latin typeface="Tahoma"/>
                          <a:ea typeface="Tahoma"/>
                          <a:cs typeface="Tahoma"/>
                          <a:sym typeface="Tahoma"/>
                        </a:rPr>
                        <a:t>Security</a:t>
                      </a:r>
                      <a:endParaRPr>
                        <a:latin typeface="Tahoma"/>
                        <a:ea typeface="Tahoma"/>
                        <a:cs typeface="Tahoma"/>
                        <a:sym typeface="Tahoma"/>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Clr>
                          <a:schemeClr val="dk1"/>
                        </a:buClr>
                        <a:buSzPts val="1100"/>
                        <a:buFont typeface="Arial"/>
                        <a:buNone/>
                      </a:pPr>
                      <a:r>
                        <a:rPr lang="en-US" sz="1100">
                          <a:solidFill>
                            <a:schemeClr val="lt1"/>
                          </a:solidFill>
                          <a:latin typeface="Tahoma"/>
                          <a:ea typeface="Tahoma"/>
                          <a:cs typeface="Tahoma"/>
                          <a:sym typeface="Tahoma"/>
                        </a:rPr>
                        <a:t>Integration with Distil</a:t>
                      </a:r>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100">
                          <a:solidFill>
                            <a:srgbClr val="FFFFFF"/>
                          </a:solidFill>
                          <a:latin typeface="Tahoma"/>
                          <a:ea typeface="Tahoma"/>
                          <a:cs typeface="Tahoma"/>
                          <a:sym typeface="Tahoma"/>
                        </a:rPr>
                        <a:t>HSM Support</a:t>
                      </a:r>
                      <a:endParaRPr sz="1100">
                        <a:solidFill>
                          <a:srgbClr val="FFFFFF"/>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100">
                          <a:solidFill>
                            <a:srgbClr val="FFFFFF"/>
                          </a:solidFill>
                          <a:latin typeface="Tahoma"/>
                          <a:ea typeface="Tahoma"/>
                          <a:cs typeface="Tahoma"/>
                          <a:sym typeface="Tahoma"/>
                        </a:rPr>
                        <a:t>Adaptive DDoS Policy</a:t>
                      </a:r>
                      <a:endParaRPr sz="1100">
                        <a:solidFill>
                          <a:srgbClr val="FFFFFF"/>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2"/>
                  </a:ext>
                </a:extLst>
              </a:tr>
              <a:tr h="597600">
                <a:tc vMerge="1">
                  <a:txBody>
                    <a:bodyPr/>
                    <a:lstStyle/>
                    <a:p>
                      <a:endParaRPr lang="en-US"/>
                    </a:p>
                  </a:txBody>
                  <a:tcPr/>
                </a:tc>
                <a:tc>
                  <a:txBody>
                    <a:bodyPr/>
                    <a:lstStyle/>
                    <a:p>
                      <a:pPr marL="0" lvl="0" indent="0" algn="l" rtl="0">
                        <a:spcBef>
                          <a:spcPts val="0"/>
                        </a:spcBef>
                        <a:spcAft>
                          <a:spcPts val="0"/>
                        </a:spcAft>
                        <a:buNone/>
                      </a:pPr>
                      <a:endParaRPr sz="1100">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100">
                          <a:solidFill>
                            <a:schemeClr val="lt1"/>
                          </a:solidFill>
                          <a:latin typeface="Tahoma"/>
                          <a:ea typeface="Tahoma"/>
                          <a:cs typeface="Tahoma"/>
                          <a:sym typeface="Tahoma"/>
                        </a:rPr>
                        <a:t>HTTP/2 End-to-End</a:t>
                      </a:r>
                      <a:endParaRPr sz="1100">
                        <a:solidFill>
                          <a:schemeClr val="lt1"/>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100">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100">
                        <a:solidFill>
                          <a:schemeClr val="lt1"/>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597600">
                <a:tc rowSpan="2">
                  <a:txBody>
                    <a:bodyPr/>
                    <a:lstStyle/>
                    <a:p>
                      <a:pPr marL="0" lvl="0" indent="0" algn="l" rtl="0">
                        <a:spcBef>
                          <a:spcPts val="0"/>
                        </a:spcBef>
                        <a:spcAft>
                          <a:spcPts val="0"/>
                        </a:spcAft>
                        <a:buNone/>
                      </a:pPr>
                      <a:r>
                        <a:rPr lang="en-US" sz="1200" b="1">
                          <a:solidFill>
                            <a:schemeClr val="accent1"/>
                          </a:solidFill>
                          <a:latin typeface="Tahoma"/>
                          <a:ea typeface="Tahoma"/>
                          <a:cs typeface="Tahoma"/>
                          <a:sym typeface="Tahoma"/>
                        </a:rPr>
                        <a:t>Management </a:t>
                      </a:r>
                      <a:endParaRPr sz="1200" b="1">
                        <a:solidFill>
                          <a:schemeClr val="accent1"/>
                        </a:solidFill>
                        <a:latin typeface="Tahoma"/>
                        <a:ea typeface="Tahoma"/>
                        <a:cs typeface="Tahoma"/>
                        <a:sym typeface="Tahoma"/>
                      </a:endParaRPr>
                    </a:p>
                    <a:p>
                      <a:pPr marL="0" lvl="0" indent="0" algn="l" rtl="0">
                        <a:spcBef>
                          <a:spcPts val="0"/>
                        </a:spcBef>
                        <a:spcAft>
                          <a:spcPts val="0"/>
                        </a:spcAft>
                        <a:buNone/>
                      </a:pPr>
                      <a:r>
                        <a:rPr lang="en-US" sz="1200" b="1">
                          <a:solidFill>
                            <a:schemeClr val="accent1"/>
                          </a:solidFill>
                          <a:latin typeface="Tahoma"/>
                          <a:ea typeface="Tahoma"/>
                          <a:cs typeface="Tahoma"/>
                          <a:sym typeface="Tahoma"/>
                        </a:rPr>
                        <a:t>&amp; Visibility</a:t>
                      </a:r>
                      <a:endParaRPr sz="1200" b="1">
                        <a:solidFill>
                          <a:schemeClr val="accent1"/>
                        </a:solidFill>
                        <a:latin typeface="Tahoma"/>
                        <a:ea typeface="Tahoma"/>
                        <a:cs typeface="Tahoma"/>
                        <a:sym typeface="Tahoma"/>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100">
                          <a:solidFill>
                            <a:srgbClr val="FFFFFF"/>
                          </a:solidFill>
                          <a:latin typeface="Tahoma"/>
                          <a:ea typeface="Tahoma"/>
                          <a:cs typeface="Tahoma"/>
                          <a:sym typeface="Tahoma"/>
                        </a:rPr>
                        <a:t>Policy Management</a:t>
                      </a:r>
                      <a:endParaRPr sz="1100">
                        <a:solidFill>
                          <a:srgbClr val="FFFFFF"/>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100">
                          <a:solidFill>
                            <a:srgbClr val="FFFFFF"/>
                          </a:solidFill>
                          <a:latin typeface="Tahoma"/>
                          <a:ea typeface="Tahoma"/>
                          <a:cs typeface="Tahoma"/>
                          <a:sym typeface="Tahoma"/>
                        </a:rPr>
                        <a:t>Role and Permission Granularity</a:t>
                      </a:r>
                      <a:endParaRPr/>
                    </a:p>
                  </a:txBody>
                  <a:tcPr marL="274300" marR="274300" marT="0" marB="0" anchor="ctr">
                    <a:lnL w="2857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4"/>
                  </a:ext>
                </a:extLst>
              </a:tr>
              <a:tr h="597600">
                <a:tc vMerge="1">
                  <a:txBody>
                    <a:bodyPr/>
                    <a:lstStyle/>
                    <a:p>
                      <a:endParaRPr lang="en-US"/>
                    </a:p>
                  </a:txBody>
                  <a:tcPr/>
                </a:tc>
                <a:tc>
                  <a:txBody>
                    <a:bodyPr/>
                    <a:lstStyle/>
                    <a:p>
                      <a:pPr marL="0" lvl="0" indent="0" algn="l" rtl="0">
                        <a:spcBef>
                          <a:spcPts val="0"/>
                        </a:spcBef>
                        <a:spcAft>
                          <a:spcPts val="0"/>
                        </a:spcAft>
                        <a:buNone/>
                      </a:pPr>
                      <a:endParaRPr sz="1100">
                        <a:solidFill>
                          <a:schemeClr val="lt1"/>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100">
                          <a:solidFill>
                            <a:srgbClr val="FFFFFF"/>
                          </a:solidFill>
                          <a:latin typeface="Tahoma"/>
                          <a:ea typeface="Tahoma"/>
                          <a:cs typeface="Tahoma"/>
                          <a:sym typeface="Tahoma"/>
                        </a:rPr>
                        <a:t>Terraform Provider Enhancements</a:t>
                      </a:r>
                      <a:endParaRPr sz="1100">
                        <a:solidFill>
                          <a:srgbClr val="FFFFFF"/>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100">
                        <a:solidFill>
                          <a:schemeClr val="lt1"/>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100">
                          <a:solidFill>
                            <a:schemeClr val="lt1"/>
                          </a:solidFill>
                          <a:latin typeface="Tahoma"/>
                          <a:ea typeface="Tahoma"/>
                          <a:cs typeface="Tahoma"/>
                          <a:sym typeface="Tahoma"/>
                        </a:rPr>
                        <a:t>Improved SIEM Integration</a:t>
                      </a:r>
                      <a:endParaRPr sz="1100">
                        <a:solidFill>
                          <a:schemeClr val="lt1"/>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5"/>
                  </a:ext>
                </a:extLst>
              </a:tr>
              <a:tr h="597600">
                <a:tc>
                  <a:txBody>
                    <a:bodyPr/>
                    <a:lstStyle/>
                    <a:p>
                      <a:pPr marL="0" lvl="0" indent="0" algn="l" rtl="0">
                        <a:spcBef>
                          <a:spcPts val="0"/>
                        </a:spcBef>
                        <a:spcAft>
                          <a:spcPts val="0"/>
                        </a:spcAft>
                        <a:buNone/>
                      </a:pPr>
                      <a:r>
                        <a:rPr lang="en-US" sz="1200" b="1">
                          <a:solidFill>
                            <a:schemeClr val="accent1"/>
                          </a:solidFill>
                          <a:latin typeface="Tahoma"/>
                          <a:ea typeface="Tahoma"/>
                          <a:cs typeface="Tahoma"/>
                          <a:sym typeface="Tahoma"/>
                        </a:rPr>
                        <a:t>API Security</a:t>
                      </a:r>
                      <a:endParaRPr sz="1200" b="1">
                        <a:solidFill>
                          <a:schemeClr val="accent1"/>
                        </a:solidFill>
                        <a:latin typeface="Tahoma"/>
                        <a:ea typeface="Tahoma"/>
                        <a:cs typeface="Tahoma"/>
                        <a:sym typeface="Tahoma"/>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Clr>
                          <a:schemeClr val="dk1"/>
                        </a:buClr>
                        <a:buSzPts val="1100"/>
                        <a:buFont typeface="Arial"/>
                        <a:buNone/>
                      </a:pPr>
                      <a:r>
                        <a:rPr lang="en-US" sz="1100">
                          <a:solidFill>
                            <a:srgbClr val="FFFFFF"/>
                          </a:solidFill>
                          <a:latin typeface="Tahoma"/>
                          <a:ea typeface="Tahoma"/>
                          <a:cs typeface="Tahoma"/>
                          <a:sym typeface="Tahoma"/>
                        </a:rPr>
                        <a:t>Embed API Security Into    </a:t>
                      </a:r>
                      <a:endParaRPr sz="1100">
                        <a:solidFill>
                          <a:srgbClr val="FFFFFF"/>
                        </a:solidFill>
                        <a:latin typeface="Tahoma"/>
                        <a:ea typeface="Tahoma"/>
                        <a:cs typeface="Tahoma"/>
                        <a:sym typeface="Tahoma"/>
                      </a:endParaRPr>
                    </a:p>
                    <a:p>
                      <a:pPr marL="0" lvl="0" indent="0" algn="l" rtl="0">
                        <a:spcBef>
                          <a:spcPts val="0"/>
                        </a:spcBef>
                        <a:spcAft>
                          <a:spcPts val="0"/>
                        </a:spcAft>
                        <a:buNone/>
                      </a:pPr>
                      <a:r>
                        <a:rPr lang="en-US" sz="1100">
                          <a:solidFill>
                            <a:srgbClr val="FFFFFF"/>
                          </a:solidFill>
                          <a:latin typeface="Tahoma"/>
                          <a:ea typeface="Tahoma"/>
                          <a:cs typeface="Tahoma"/>
                          <a:sym typeface="Tahoma"/>
                        </a:rPr>
                        <a:t>Cloud WAF</a:t>
                      </a:r>
                      <a:endParaRPr sz="1100">
                        <a:solidFill>
                          <a:srgbClr val="FFFFFF"/>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None/>
                      </a:pPr>
                      <a:endParaRPr sz="1100">
                        <a:solidFill>
                          <a:schemeClr val="lt1"/>
                        </a:solidFill>
                        <a:latin typeface="Tahoma"/>
                        <a:ea typeface="Tahoma"/>
                        <a:cs typeface="Tahoma"/>
                        <a:sym typeface="Tahoma"/>
                      </a:endParaRPr>
                    </a:p>
                  </a:txBody>
                  <a:tcPr marL="274300" marR="274300" marT="0" marB="0" anchor="ctr">
                    <a:lnL w="2857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100">
                          <a:solidFill>
                            <a:schemeClr val="lt1"/>
                          </a:solidFill>
                          <a:latin typeface="Tahoma"/>
                          <a:ea typeface="Tahoma"/>
                          <a:cs typeface="Tahoma"/>
                          <a:sym typeface="Tahoma"/>
                        </a:rPr>
                        <a:t>API Discovery</a:t>
                      </a:r>
                      <a:endParaRPr sz="1100">
                        <a:solidFill>
                          <a:srgbClr val="FFFFFF"/>
                        </a:solidFill>
                        <a:latin typeface="Tahoma"/>
                        <a:ea typeface="Tahoma"/>
                        <a:cs typeface="Tahoma"/>
                        <a:sym typeface="Tahoma"/>
                      </a:endParaRPr>
                    </a:p>
                  </a:txBody>
                  <a:tcPr marL="274300" marR="27430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6"/>
                  </a:ext>
                </a:extLst>
              </a:tr>
              <a:tr h="597600">
                <a:tc>
                  <a:txBody>
                    <a:bodyPr/>
                    <a:lstStyle/>
                    <a:p>
                      <a:pPr marL="0" lvl="0" indent="0" algn="l" rtl="0">
                        <a:spcBef>
                          <a:spcPts val="0"/>
                        </a:spcBef>
                        <a:spcAft>
                          <a:spcPts val="0"/>
                        </a:spcAft>
                        <a:buNone/>
                      </a:pPr>
                      <a:endParaRPr>
                        <a:latin typeface="Tahoma"/>
                        <a:ea typeface="Tahoma"/>
                        <a:cs typeface="Tahoma"/>
                        <a:sym typeface="Tahoma"/>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b="1">
                          <a:solidFill>
                            <a:schemeClr val="accent1"/>
                          </a:solidFill>
                          <a:latin typeface="Tahoma"/>
                          <a:ea typeface="Tahoma"/>
                          <a:cs typeface="Tahoma"/>
                          <a:sym typeface="Tahoma"/>
                        </a:rPr>
                        <a:t>Q1</a:t>
                      </a:r>
                      <a:endParaRPr b="1">
                        <a:solidFill>
                          <a:schemeClr val="accent1"/>
                        </a:solidFill>
                        <a:latin typeface="Tahoma"/>
                        <a:ea typeface="Tahoma"/>
                        <a:cs typeface="Tahoma"/>
                        <a:sym typeface="Tahoma"/>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US" b="1">
                          <a:solidFill>
                            <a:schemeClr val="accent1"/>
                          </a:solidFill>
                          <a:latin typeface="Tahoma"/>
                          <a:ea typeface="Tahoma"/>
                          <a:cs typeface="Tahoma"/>
                          <a:sym typeface="Tahoma"/>
                        </a:rPr>
                        <a:t>Q2</a:t>
                      </a:r>
                      <a:endParaRPr b="1">
                        <a:solidFill>
                          <a:schemeClr val="accent1"/>
                        </a:solidFill>
                        <a:latin typeface="Tahoma"/>
                        <a:ea typeface="Tahoma"/>
                        <a:cs typeface="Tahoma"/>
                        <a:sym typeface="Tahoma"/>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gridSpan="2">
                  <a:txBody>
                    <a:bodyPr/>
                    <a:lstStyle/>
                    <a:p>
                      <a:pPr marL="0" lvl="0" indent="0" algn="ctr" rtl="0">
                        <a:spcBef>
                          <a:spcPts val="0"/>
                        </a:spcBef>
                        <a:spcAft>
                          <a:spcPts val="0"/>
                        </a:spcAft>
                        <a:buNone/>
                      </a:pPr>
                      <a:r>
                        <a:rPr lang="en-US" b="1">
                          <a:solidFill>
                            <a:schemeClr val="accent1"/>
                          </a:solidFill>
                          <a:latin typeface="Tahoma"/>
                          <a:ea typeface="Tahoma"/>
                          <a:cs typeface="Tahoma"/>
                          <a:sym typeface="Tahoma"/>
                        </a:rPr>
                        <a:t>+6 months</a:t>
                      </a:r>
                      <a:endParaRPr b="1">
                        <a:solidFill>
                          <a:schemeClr val="accent1"/>
                        </a:solidFill>
                        <a:latin typeface="Tahoma"/>
                        <a:ea typeface="Tahoma"/>
                        <a:cs typeface="Tahoma"/>
                        <a:sym typeface="Tahoma"/>
                      </a:endParaRPr>
                    </a:p>
                  </a:txBody>
                  <a:tcPr marL="91425" marR="91425" marT="91425" marB="91425" anchor="ctr">
                    <a:lnL w="2857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74"/>
        <p:cNvGrpSpPr/>
        <p:nvPr/>
      </p:nvGrpSpPr>
      <p:grpSpPr>
        <a:xfrm>
          <a:off x="0" y="0"/>
          <a:ext cx="0" cy="0"/>
          <a:chOff x="0" y="0"/>
          <a:chExt cx="0" cy="0"/>
        </a:xfrm>
      </p:grpSpPr>
      <p:sp>
        <p:nvSpPr>
          <p:cNvPr id="275" name="Google Shape;275;p26"/>
          <p:cNvSpPr txBox="1">
            <a:spLocks noGrp="1"/>
          </p:cNvSpPr>
          <p:nvPr>
            <p:ph type="title"/>
          </p:nvPr>
        </p:nvSpPr>
        <p:spPr>
          <a:xfrm>
            <a:off x="533255" y="533400"/>
            <a:ext cx="6091800" cy="71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SSL Renewal Automation</a:t>
            </a:r>
            <a:endParaRPr>
              <a:solidFill>
                <a:srgbClr val="FFFFFF"/>
              </a:solidFill>
            </a:endParaRPr>
          </a:p>
        </p:txBody>
      </p:sp>
      <p:sp>
        <p:nvSpPr>
          <p:cNvPr id="276" name="Google Shape;276;p26"/>
          <p:cNvSpPr txBox="1">
            <a:spLocks noGrp="1"/>
          </p:cNvSpPr>
          <p:nvPr>
            <p:ph type="sldNum" idx="12"/>
          </p:nvPr>
        </p:nvSpPr>
        <p:spPr>
          <a:xfrm>
            <a:off x="534677" y="6499726"/>
            <a:ext cx="533100" cy="164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sp>
        <p:nvSpPr>
          <p:cNvPr id="277" name="Google Shape;277;p26"/>
          <p:cNvSpPr/>
          <p:nvPr/>
        </p:nvSpPr>
        <p:spPr>
          <a:xfrm>
            <a:off x="536075" y="1359400"/>
            <a:ext cx="7017900" cy="4459800"/>
          </a:xfrm>
          <a:prstGeom prst="rect">
            <a:avLst/>
          </a:prstGeom>
          <a:solidFill>
            <a:srgbClr val="FFFFFF"/>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1">
                <a:solidFill>
                  <a:schemeClr val="accent1"/>
                </a:solidFill>
                <a:latin typeface="Tahoma"/>
                <a:ea typeface="Tahoma"/>
                <a:cs typeface="Tahoma"/>
                <a:sym typeface="Tahoma"/>
              </a:rPr>
              <a:t>Automatic</a:t>
            </a:r>
            <a:endParaRPr sz="2400" b="1">
              <a:solidFill>
                <a:srgbClr val="285AE6"/>
              </a:solidFill>
              <a:latin typeface="Tahoma"/>
              <a:ea typeface="Tahoma"/>
              <a:cs typeface="Tahoma"/>
              <a:sym typeface="Tahoma"/>
            </a:endParaRPr>
          </a:p>
          <a:p>
            <a:pPr marL="0" lvl="0" indent="0" algn="l" rtl="0">
              <a:spcBef>
                <a:spcPts val="1000"/>
              </a:spcBef>
              <a:spcAft>
                <a:spcPts val="0"/>
              </a:spcAft>
              <a:buNone/>
            </a:pPr>
            <a:r>
              <a:rPr lang="en-US">
                <a:solidFill>
                  <a:schemeClr val="accent1"/>
                </a:solidFill>
                <a:latin typeface="Tahoma"/>
                <a:ea typeface="Tahoma"/>
                <a:cs typeface="Tahoma"/>
                <a:sym typeface="Tahoma"/>
              </a:rPr>
              <a:t>Automatic process for renewing Imperva-generated certificates</a:t>
            </a:r>
            <a:endParaRPr>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r>
              <a:rPr lang="en-US">
                <a:solidFill>
                  <a:schemeClr val="accent1"/>
                </a:solidFill>
                <a:latin typeface="Tahoma"/>
                <a:ea typeface="Tahoma"/>
                <a:cs typeface="Tahoma"/>
                <a:sym typeface="Tahoma"/>
              </a:rPr>
              <a:t>When the customer’s involvement is needed, automatic emails are sent with an exact explanation and instructions</a:t>
            </a:r>
            <a:endParaRPr>
              <a:solidFill>
                <a:schemeClr val="accent1"/>
              </a:solidFill>
              <a:latin typeface="Tahoma"/>
              <a:ea typeface="Tahoma"/>
              <a:cs typeface="Tahoma"/>
              <a:sym typeface="Tahoma"/>
            </a:endParaRPr>
          </a:p>
          <a:p>
            <a:pPr marL="0" lvl="0" indent="0" algn="l" rtl="0">
              <a:spcBef>
                <a:spcPts val="1000"/>
              </a:spcBef>
              <a:spcAft>
                <a:spcPts val="0"/>
              </a:spcAft>
              <a:buClr>
                <a:schemeClr val="dk1"/>
              </a:buClr>
              <a:buSzPts val="1100"/>
              <a:buFont typeface="Arial"/>
              <a:buNone/>
            </a:pPr>
            <a:endParaRPr sz="1600" b="1">
              <a:solidFill>
                <a:schemeClr val="accent1"/>
              </a:solidFill>
              <a:latin typeface="Tahoma"/>
              <a:ea typeface="Tahoma"/>
              <a:cs typeface="Tahoma"/>
              <a:sym typeface="Tahoma"/>
            </a:endParaRPr>
          </a:p>
          <a:p>
            <a:pPr marL="0" lvl="0" indent="0" algn="l" rtl="0">
              <a:spcBef>
                <a:spcPts val="0"/>
              </a:spcBef>
              <a:spcAft>
                <a:spcPts val="0"/>
              </a:spcAft>
              <a:buClr>
                <a:schemeClr val="dk1"/>
              </a:buClr>
              <a:buSzPts val="1100"/>
              <a:buFont typeface="Arial"/>
              <a:buNone/>
            </a:pPr>
            <a:r>
              <a:rPr lang="en-US" sz="2400" b="1">
                <a:solidFill>
                  <a:schemeClr val="accent1"/>
                </a:solidFill>
                <a:latin typeface="Tahoma"/>
                <a:ea typeface="Tahoma"/>
                <a:cs typeface="Tahoma"/>
                <a:sym typeface="Tahoma"/>
              </a:rPr>
              <a:t>Reliable</a:t>
            </a:r>
            <a:endParaRPr sz="2400" b="1">
              <a:solidFill>
                <a:schemeClr val="accent1"/>
              </a:solidFill>
              <a:latin typeface="Tahoma"/>
              <a:ea typeface="Tahoma"/>
              <a:cs typeface="Tahoma"/>
              <a:sym typeface="Tahoma"/>
            </a:endParaRPr>
          </a:p>
          <a:p>
            <a:pPr marL="0" lvl="0" indent="0" algn="l" rtl="0">
              <a:spcBef>
                <a:spcPts val="1000"/>
              </a:spcBef>
              <a:spcAft>
                <a:spcPts val="0"/>
              </a:spcAft>
              <a:buNone/>
            </a:pPr>
            <a:r>
              <a:rPr lang="en-US">
                <a:solidFill>
                  <a:schemeClr val="accent1"/>
                </a:solidFill>
                <a:latin typeface="Tahoma"/>
                <a:ea typeface="Tahoma"/>
                <a:cs typeface="Tahoma"/>
                <a:sym typeface="Tahoma"/>
              </a:rPr>
              <a:t>Begins 3 months before renewal is needed</a:t>
            </a:r>
            <a:endParaRPr>
              <a:solidFill>
                <a:schemeClr val="accent1"/>
              </a:solidFill>
              <a:latin typeface="Tahoma"/>
              <a:ea typeface="Tahoma"/>
              <a:cs typeface="Tahoma"/>
              <a:sym typeface="Tahoma"/>
            </a:endParaRPr>
          </a:p>
          <a:p>
            <a:pPr marL="0" lvl="0" indent="0" algn="l" rtl="0">
              <a:spcBef>
                <a:spcPts val="1000"/>
              </a:spcBef>
              <a:spcAft>
                <a:spcPts val="0"/>
              </a:spcAft>
              <a:buNone/>
            </a:pPr>
            <a:endParaRPr sz="1600" b="1">
              <a:solidFill>
                <a:schemeClr val="accent1"/>
              </a:solidFill>
              <a:latin typeface="Tahoma"/>
              <a:ea typeface="Tahoma"/>
              <a:cs typeface="Tahoma"/>
              <a:sym typeface="Tahoma"/>
            </a:endParaRPr>
          </a:p>
          <a:p>
            <a:pPr marL="0" lvl="0" indent="0" algn="l" rtl="0">
              <a:spcBef>
                <a:spcPts val="0"/>
              </a:spcBef>
              <a:spcAft>
                <a:spcPts val="0"/>
              </a:spcAft>
              <a:buNone/>
            </a:pPr>
            <a:r>
              <a:rPr lang="en-US" sz="2400" b="1">
                <a:solidFill>
                  <a:schemeClr val="accent1"/>
                </a:solidFill>
                <a:latin typeface="Tahoma"/>
                <a:ea typeface="Tahoma"/>
                <a:cs typeface="Tahoma"/>
                <a:sym typeface="Tahoma"/>
              </a:rPr>
              <a:t>Quick</a:t>
            </a:r>
            <a:endParaRPr sz="2400" b="1">
              <a:solidFill>
                <a:schemeClr val="accent1"/>
              </a:solidFill>
              <a:latin typeface="Tahoma"/>
              <a:ea typeface="Tahoma"/>
              <a:cs typeface="Tahoma"/>
              <a:sym typeface="Tahoma"/>
            </a:endParaRPr>
          </a:p>
          <a:p>
            <a:pPr marL="0" lvl="0" indent="0" algn="l" rtl="0">
              <a:spcBef>
                <a:spcPts val="1000"/>
              </a:spcBef>
              <a:spcAft>
                <a:spcPts val="1000"/>
              </a:spcAft>
              <a:buClr>
                <a:schemeClr val="dk1"/>
              </a:buClr>
              <a:buSzPts val="1100"/>
              <a:buFont typeface="Arial"/>
              <a:buNone/>
            </a:pPr>
            <a:r>
              <a:rPr lang="en-US">
                <a:solidFill>
                  <a:schemeClr val="accent1"/>
                </a:solidFill>
                <a:latin typeface="Tahoma"/>
                <a:ea typeface="Tahoma"/>
                <a:cs typeface="Tahoma"/>
                <a:sym typeface="Tahoma"/>
              </a:rPr>
              <a:t>Validation cycle is shortened to a few hours</a:t>
            </a:r>
            <a:endParaRPr>
              <a:solidFill>
                <a:schemeClr val="accent1"/>
              </a:solidFill>
              <a:latin typeface="Tahoma"/>
              <a:ea typeface="Tahoma"/>
              <a:cs typeface="Tahoma"/>
              <a:sym typeface="Tahoma"/>
            </a:endParaRPr>
          </a:p>
        </p:txBody>
      </p:sp>
      <p:sp>
        <p:nvSpPr>
          <p:cNvPr id="278" name="Google Shape;278;p26"/>
          <p:cNvSpPr/>
          <p:nvPr/>
        </p:nvSpPr>
        <p:spPr>
          <a:xfrm>
            <a:off x="7970100" y="1359400"/>
            <a:ext cx="3705300" cy="4459800"/>
          </a:xfrm>
          <a:prstGeom prst="rect">
            <a:avLst/>
          </a:prstGeom>
          <a:solidFill>
            <a:schemeClr val="accent2"/>
          </a:solidFill>
          <a:ln>
            <a:noFill/>
          </a:ln>
          <a:effectLst>
            <a:outerShdw blurRad="342900" dist="66675" dir="5400000" algn="bl" rotWithShape="0">
              <a:srgbClr val="000000">
                <a:alpha val="20000"/>
              </a:srgbClr>
            </a:outerShdw>
          </a:effectLst>
        </p:spPr>
        <p:txBody>
          <a:bodyPr spcFirstLastPara="1" wrap="square" lIns="365675" tIns="365675" rIns="1463025" bIns="365675" anchor="t" anchorCtr="0">
            <a:noAutofit/>
          </a:bodyPr>
          <a:lstStyle/>
          <a:p>
            <a:pPr marL="0" lvl="0" indent="0" algn="l" rtl="0">
              <a:spcBef>
                <a:spcPts val="0"/>
              </a:spcBef>
              <a:spcAft>
                <a:spcPts val="1000"/>
              </a:spcAft>
              <a:buNone/>
            </a:pPr>
            <a:endParaRPr>
              <a:solidFill>
                <a:schemeClr val="accent1"/>
              </a:solidFill>
              <a:latin typeface="Tahoma"/>
              <a:ea typeface="Tahoma"/>
              <a:cs typeface="Tahoma"/>
              <a:sym typeface="Tahoma"/>
            </a:endParaRPr>
          </a:p>
        </p:txBody>
      </p:sp>
      <p:pic>
        <p:nvPicPr>
          <p:cNvPr id="279" name="Google Shape;279;p26"/>
          <p:cNvPicPr preferRelativeResize="0"/>
          <p:nvPr/>
        </p:nvPicPr>
        <p:blipFill>
          <a:blip r:embed="rId3">
            <a:alphaModFix/>
          </a:blip>
          <a:stretch>
            <a:fillRect/>
          </a:stretch>
        </p:blipFill>
        <p:spPr>
          <a:xfrm>
            <a:off x="9365550" y="2971800"/>
            <a:ext cx="914400" cy="914400"/>
          </a:xfrm>
          <a:prstGeom prst="rect">
            <a:avLst/>
          </a:prstGeom>
          <a:noFill/>
          <a:ln>
            <a:noFill/>
          </a:ln>
        </p:spPr>
      </p:pic>
      <p:sp>
        <p:nvSpPr>
          <p:cNvPr id="280" name="Google Shape;280;p26"/>
          <p:cNvSpPr txBox="1"/>
          <p:nvPr/>
        </p:nvSpPr>
        <p:spPr>
          <a:xfrm>
            <a:off x="9446550" y="3934275"/>
            <a:ext cx="752400" cy="334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600" b="1">
                <a:solidFill>
                  <a:srgbClr val="FFFFFF"/>
                </a:solidFill>
                <a:latin typeface="Tahoma"/>
                <a:ea typeface="Tahoma"/>
                <a:cs typeface="Tahoma"/>
                <a:sym typeface="Tahoma"/>
              </a:rPr>
              <a:t>SSL</a:t>
            </a:r>
            <a:endParaRPr sz="1600" b="1">
              <a:solidFill>
                <a:srgbClr val="FFFFFF"/>
              </a:solidFill>
              <a:latin typeface="Tahoma"/>
              <a:ea typeface="Tahoma"/>
              <a:cs typeface="Tahoma"/>
              <a:sym typeface="Tahoma"/>
            </a:endParaRPr>
          </a:p>
        </p:txBody>
      </p:sp>
      <p:pic>
        <p:nvPicPr>
          <p:cNvPr id="281" name="Google Shape;281;p26"/>
          <p:cNvPicPr preferRelativeResize="0"/>
          <p:nvPr/>
        </p:nvPicPr>
        <p:blipFill>
          <a:blip r:embed="rId4">
            <a:alphaModFix/>
          </a:blip>
          <a:stretch>
            <a:fillRect/>
          </a:stretch>
        </p:blipFill>
        <p:spPr>
          <a:xfrm>
            <a:off x="9639875" y="3407523"/>
            <a:ext cx="365760" cy="390144"/>
          </a:xfrm>
          <a:prstGeom prst="rect">
            <a:avLst/>
          </a:prstGeom>
          <a:noFill/>
          <a:ln>
            <a:noFill/>
          </a:ln>
        </p:spPr>
      </p:pic>
    </p:spTree>
  </p:cSld>
  <p:clrMapOvr>
    <a:masterClrMapping/>
  </p:clrMapOvr>
</p:sld>
</file>

<file path=ppt/theme/theme1.xml><?xml version="1.0" encoding="utf-8"?>
<a:theme xmlns:a="http://schemas.openxmlformats.org/drawingml/2006/main" name="Imperva Master Template">
  <a:themeElements>
    <a:clrScheme name="Imperva 2019">
      <a:dk1>
        <a:srgbClr val="000000"/>
      </a:dk1>
      <a:lt1>
        <a:srgbClr val="FFFFFF"/>
      </a:lt1>
      <a:dk2>
        <a:srgbClr val="474747"/>
      </a:dk2>
      <a:lt2>
        <a:srgbClr val="F5F5F5"/>
      </a:lt2>
      <a:accent1>
        <a:srgbClr val="285AE6"/>
      </a:accent1>
      <a:accent2>
        <a:srgbClr val="053C78"/>
      </a:accent2>
      <a:accent3>
        <a:srgbClr val="28B4E6"/>
      </a:accent3>
      <a:accent4>
        <a:srgbClr val="7DE0AA"/>
      </a:accent4>
      <a:accent5>
        <a:srgbClr val="FFA06E"/>
      </a:accent5>
      <a:accent6>
        <a:srgbClr val="FFD76E"/>
      </a:accent6>
      <a:hlink>
        <a:srgbClr val="285AE6"/>
      </a:hlink>
      <a:folHlink>
        <a:srgbClr val="285A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2510</Words>
  <Application>Microsoft Office PowerPoint</Application>
  <PresentationFormat>Custom</PresentationFormat>
  <Paragraphs>286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Tahoma</vt:lpstr>
      <vt:lpstr>Arial</vt:lpstr>
      <vt:lpstr>Calibri</vt:lpstr>
      <vt:lpstr>Imperva Master Template</vt:lpstr>
      <vt:lpstr>PRODUCT ROADMAP Cloud WAF</vt:lpstr>
      <vt:lpstr>Disclaimer</vt:lpstr>
      <vt:lpstr>Imperva Cloud WAF Secures at the Edge so the Traffic You Receive is only the Traffic You Want.</vt:lpstr>
      <vt:lpstr>Imperva  protects data  and all paths to it</vt:lpstr>
      <vt:lpstr>The Imperva Products Portfolio</vt:lpstr>
      <vt:lpstr>Cloud WAF</vt:lpstr>
      <vt:lpstr>Cloud WAF Latest Additions</vt:lpstr>
      <vt:lpstr>Cloud WAF Looking Forward</vt:lpstr>
      <vt:lpstr>SSL Renewal Automation</vt:lpstr>
      <vt:lpstr>Supportability Features  </vt:lpstr>
      <vt:lpstr>Infrastructure Robustness</vt:lpstr>
      <vt:lpstr>Integration With Distil</vt:lpstr>
      <vt:lpstr>HTTP/2 End-To-End</vt:lpstr>
      <vt:lpstr>HSM Support</vt:lpstr>
      <vt:lpstr>Adaptive DDoS Policy  </vt:lpstr>
      <vt:lpstr>Policy Management</vt:lpstr>
      <vt:lpstr>Terraform Provider Enhancements   </vt:lpstr>
      <vt:lpstr>Role &amp; Permission Granularity</vt:lpstr>
      <vt:lpstr>Improved SIEM Integration</vt:lpstr>
      <vt:lpstr>Embed API Security Into Cloud WAF</vt:lpstr>
      <vt:lpstr>API Discovery  </vt:lpstr>
      <vt:lpstr>Roadmap Recap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ROADMAP Cloud WAF</dc:title>
  <dc:creator>Emily Bateman</dc:creator>
  <cp:lastModifiedBy>Emily Bateman</cp:lastModifiedBy>
  <cp:revision>1</cp:revision>
  <dcterms:modified xsi:type="dcterms:W3CDTF">2020-05-04T16:24:44Z</dcterms:modified>
</cp:coreProperties>
</file>